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9144000" cy="5143500" type="screen16x9"/>
  <p:notesSz cx="6858000" cy="9144000"/>
  <p:embeddedFontLst>
    <p:embeddedFont>
      <p:font typeface="Montserrat" panose="00000500000000000000" pitchFamily="50" charset="0"/>
      <p:regular r:id="rId9"/>
      <p:bold r:id="rId10"/>
      <p:italic r:id="rId11"/>
      <p:boldItalic r:id="rId12"/>
    </p:embeddedFont>
    <p:embeddedFont>
      <p:font typeface="Montserrat Light" panose="00000400000000000000" pitchFamily="50" charset="0"/>
      <p:regular r:id="rId13"/>
      <p:bold r:id="rId14"/>
      <p:italic r:id="rId15"/>
      <p:boldItalic r:id="rId16"/>
    </p:embeddedFont>
    <p:embeddedFont>
      <p:font typeface="Montserrat Medium" panose="00000600000000000000" pitchFamily="50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jCAc6YdbyPXtQZ3vWbZ1QQ7gmL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customschemas.google.com/relationships/presentationmetadata" Target="meta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1" name="Google Shape;53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38821a865f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38821a865f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7:notes"/>
          <p:cNvSpPr txBox="1">
            <a:spLocks noGrp="1"/>
          </p:cNvSpPr>
          <p:nvPr>
            <p:ph type="body" idx="1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49" name="Google Shape;54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8821a865f6_1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8821a865f6_1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38821a865f6_1_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38821a865f6_1_5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6" name="Google Shape;57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ion title with image placeholder">
  <p:cSld name="CUSTOM_27_1_1_1_2_1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>
            <a:spLocks noGrp="1"/>
          </p:cNvSpPr>
          <p:nvPr>
            <p:ph type="title"/>
          </p:nvPr>
        </p:nvSpPr>
        <p:spPr>
          <a:xfrm>
            <a:off x="540000" y="1608950"/>
            <a:ext cx="4544700" cy="15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Font typeface="Montserrat Light"/>
              <a:buNone/>
              <a:defRPr sz="3800" b="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subTitle" idx="1"/>
          </p:nvPr>
        </p:nvSpPr>
        <p:spPr>
          <a:xfrm>
            <a:off x="539875" y="1260000"/>
            <a:ext cx="45447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body" idx="2"/>
          </p:nvPr>
        </p:nvSpPr>
        <p:spPr>
          <a:xfrm>
            <a:off x="540000" y="3287800"/>
            <a:ext cx="4544700" cy="7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18" name="Google Shape;18;p16"/>
          <p:cNvSpPr>
            <a:spLocks noGrp="1"/>
          </p:cNvSpPr>
          <p:nvPr>
            <p:ph type="pic" idx="3"/>
          </p:nvPr>
        </p:nvSpPr>
        <p:spPr>
          <a:xfrm>
            <a:off x="5204550" y="-827700"/>
            <a:ext cx="6798900" cy="679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" name="Google Shape;19;p16"/>
          <p:cNvSpPr txBox="1"/>
          <p:nvPr/>
        </p:nvSpPr>
        <p:spPr>
          <a:xfrm>
            <a:off x="540000" y="4783500"/>
            <a:ext cx="2364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60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opener with image placeholder">
  <p:cSld name="CUSTOM_27_1_1_1_2_3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5"/>
          <p:cNvSpPr>
            <a:spLocks noGrp="1"/>
          </p:cNvSpPr>
          <p:nvPr>
            <p:ph type="pic" idx="2"/>
          </p:nvPr>
        </p:nvSpPr>
        <p:spPr>
          <a:xfrm>
            <a:off x="5204550" y="-827700"/>
            <a:ext cx="6798900" cy="679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2" name="Google Shape;72;p25"/>
          <p:cNvSpPr txBox="1">
            <a:spLocks noGrp="1"/>
          </p:cNvSpPr>
          <p:nvPr>
            <p:ph type="title"/>
          </p:nvPr>
        </p:nvSpPr>
        <p:spPr>
          <a:xfrm>
            <a:off x="540000" y="1984525"/>
            <a:ext cx="4544700" cy="15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Font typeface="Montserrat Light"/>
              <a:buNone/>
              <a:defRPr sz="3800" b="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subTitle" idx="1"/>
          </p:nvPr>
        </p:nvSpPr>
        <p:spPr>
          <a:xfrm>
            <a:off x="540000" y="1635575"/>
            <a:ext cx="45447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60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opener with number">
  <p:cSld name="CUSTOM_27_1_1_1_2_2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/>
          <p:nvPr/>
        </p:nvSpPr>
        <p:spPr>
          <a:xfrm>
            <a:off x="-931925" y="1671750"/>
            <a:ext cx="1800000" cy="180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76" name="Google Shape;76;p26"/>
          <p:cNvSpPr txBox="1">
            <a:spLocks noGrp="1"/>
          </p:cNvSpPr>
          <p:nvPr>
            <p:ph type="title"/>
          </p:nvPr>
        </p:nvSpPr>
        <p:spPr>
          <a:xfrm>
            <a:off x="1378200" y="1308600"/>
            <a:ext cx="1491900" cy="19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0"/>
              <a:buFont typeface="Montserrat Light"/>
              <a:buNone/>
              <a:defRPr sz="15000">
                <a:solidFill>
                  <a:schemeClr val="lt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title" idx="2"/>
          </p:nvPr>
        </p:nvSpPr>
        <p:spPr>
          <a:xfrm>
            <a:off x="3648475" y="1732625"/>
            <a:ext cx="4955400" cy="10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Font typeface="Montserrat Light"/>
              <a:buNone/>
              <a:defRPr sz="3800" b="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body" idx="1"/>
          </p:nvPr>
        </p:nvSpPr>
        <p:spPr>
          <a:xfrm>
            <a:off x="3648475" y="2950625"/>
            <a:ext cx="4955400" cy="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60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opener with number and image placeholder">
  <p:cSld name="CUSTOM_27_1_1_1_2_2_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7"/>
          <p:cNvSpPr txBox="1">
            <a:spLocks noGrp="1"/>
          </p:cNvSpPr>
          <p:nvPr>
            <p:ph type="title"/>
          </p:nvPr>
        </p:nvSpPr>
        <p:spPr>
          <a:xfrm>
            <a:off x="540000" y="1232400"/>
            <a:ext cx="1491900" cy="19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0"/>
              <a:buFont typeface="Montserrat Light"/>
              <a:buNone/>
              <a:defRPr sz="15000">
                <a:solidFill>
                  <a:schemeClr val="lt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title" idx="2"/>
          </p:nvPr>
        </p:nvSpPr>
        <p:spPr>
          <a:xfrm>
            <a:off x="2353075" y="1656425"/>
            <a:ext cx="3386100" cy="15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Font typeface="Montserrat Light"/>
              <a:buNone/>
              <a:defRPr sz="3800" b="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82" name="Google Shape;82;p27"/>
          <p:cNvSpPr txBox="1">
            <a:spLocks noGrp="1"/>
          </p:cNvSpPr>
          <p:nvPr>
            <p:ph type="body" idx="1"/>
          </p:nvPr>
        </p:nvSpPr>
        <p:spPr>
          <a:xfrm>
            <a:off x="2353075" y="3335275"/>
            <a:ext cx="3386100" cy="7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●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○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Char char="■"/>
              <a:defRPr sz="12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3" name="Google Shape;83;p27"/>
          <p:cNvSpPr txBox="1">
            <a:spLocks noGrp="1"/>
          </p:cNvSpPr>
          <p:nvPr>
            <p:ph type="sldNum" idx="12"/>
          </p:nvPr>
        </p:nvSpPr>
        <p:spPr>
          <a:xfrm>
            <a:off x="4578475" y="4783500"/>
            <a:ext cx="4025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4" name="Google Shape;84;p27"/>
          <p:cNvSpPr>
            <a:spLocks noGrp="1"/>
          </p:cNvSpPr>
          <p:nvPr>
            <p:ph type="pic" idx="3"/>
          </p:nvPr>
        </p:nvSpPr>
        <p:spPr>
          <a:xfrm>
            <a:off x="6042750" y="-827700"/>
            <a:ext cx="6798900" cy="67989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60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image">
  <p:cSld name="CUSTOM_27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8"/>
          <p:cNvSpPr>
            <a:spLocks noGrp="1"/>
          </p:cNvSpPr>
          <p:nvPr>
            <p:ph type="pic" idx="2"/>
          </p:nvPr>
        </p:nvSpPr>
        <p:spPr>
          <a:xfrm>
            <a:off x="-8300" y="0"/>
            <a:ext cx="9144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18_2_2_1_1_1_1_3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30">
          <p15:clr>
            <a:srgbClr val="E46962"/>
          </p15:clr>
        </p15:guide>
        <p15:guide id="2" pos="1778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presentation - 12 people">
  <p:cSld name="TITLE_1_1_5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0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0"/>
          <p:cNvSpPr>
            <a:spLocks noGrp="1"/>
          </p:cNvSpPr>
          <p:nvPr>
            <p:ph type="pic" idx="2"/>
          </p:nvPr>
        </p:nvSpPr>
        <p:spPr>
          <a:xfrm>
            <a:off x="540000" y="1080000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1" name="Google Shape;91;p30"/>
          <p:cNvSpPr>
            <a:spLocks noGrp="1"/>
          </p:cNvSpPr>
          <p:nvPr>
            <p:ph type="pic" idx="3"/>
          </p:nvPr>
        </p:nvSpPr>
        <p:spPr>
          <a:xfrm>
            <a:off x="3410000" y="1080000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2" name="Google Shape;92;p30"/>
          <p:cNvSpPr>
            <a:spLocks noGrp="1"/>
          </p:cNvSpPr>
          <p:nvPr>
            <p:ph type="pic" idx="4"/>
          </p:nvPr>
        </p:nvSpPr>
        <p:spPr>
          <a:xfrm>
            <a:off x="4845000" y="1080000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3" name="Google Shape;93;p30"/>
          <p:cNvSpPr>
            <a:spLocks noGrp="1"/>
          </p:cNvSpPr>
          <p:nvPr>
            <p:ph type="pic" idx="5"/>
          </p:nvPr>
        </p:nvSpPr>
        <p:spPr>
          <a:xfrm>
            <a:off x="6280000" y="1080000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4" name="Google Shape;94;p30"/>
          <p:cNvSpPr>
            <a:spLocks noGrp="1"/>
          </p:cNvSpPr>
          <p:nvPr>
            <p:ph type="pic" idx="6"/>
          </p:nvPr>
        </p:nvSpPr>
        <p:spPr>
          <a:xfrm>
            <a:off x="7715000" y="1080000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5" name="Google Shape;95;p30"/>
          <p:cNvSpPr>
            <a:spLocks noGrp="1"/>
          </p:cNvSpPr>
          <p:nvPr>
            <p:ph type="pic" idx="7"/>
          </p:nvPr>
        </p:nvSpPr>
        <p:spPr>
          <a:xfrm>
            <a:off x="1975000" y="1080000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6" name="Google Shape;96;p30"/>
          <p:cNvSpPr txBox="1">
            <a:spLocks noGrp="1"/>
          </p:cNvSpPr>
          <p:nvPr>
            <p:ph type="title" idx="8"/>
          </p:nvPr>
        </p:nvSpPr>
        <p:spPr>
          <a:xfrm>
            <a:off x="540000" y="2357350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30"/>
          <p:cNvSpPr txBox="1">
            <a:spLocks noGrp="1"/>
          </p:cNvSpPr>
          <p:nvPr>
            <p:ph type="title" idx="9"/>
          </p:nvPr>
        </p:nvSpPr>
        <p:spPr>
          <a:xfrm>
            <a:off x="540025" y="2071875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0"/>
          <p:cNvSpPr txBox="1">
            <a:spLocks noGrp="1"/>
          </p:cNvSpPr>
          <p:nvPr>
            <p:ph type="title" idx="13"/>
          </p:nvPr>
        </p:nvSpPr>
        <p:spPr>
          <a:xfrm>
            <a:off x="1974988" y="2357350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0"/>
          <p:cNvSpPr txBox="1">
            <a:spLocks noGrp="1"/>
          </p:cNvSpPr>
          <p:nvPr>
            <p:ph type="title" idx="14"/>
          </p:nvPr>
        </p:nvSpPr>
        <p:spPr>
          <a:xfrm>
            <a:off x="1975013" y="2071875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0"/>
          <p:cNvSpPr txBox="1">
            <a:spLocks noGrp="1"/>
          </p:cNvSpPr>
          <p:nvPr>
            <p:ph type="title" idx="15"/>
          </p:nvPr>
        </p:nvSpPr>
        <p:spPr>
          <a:xfrm>
            <a:off x="3409975" y="2357350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0"/>
          <p:cNvSpPr txBox="1">
            <a:spLocks noGrp="1"/>
          </p:cNvSpPr>
          <p:nvPr>
            <p:ph type="title" idx="16"/>
          </p:nvPr>
        </p:nvSpPr>
        <p:spPr>
          <a:xfrm>
            <a:off x="3410000" y="2071875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0"/>
          <p:cNvSpPr txBox="1">
            <a:spLocks noGrp="1"/>
          </p:cNvSpPr>
          <p:nvPr>
            <p:ph type="title" idx="17"/>
          </p:nvPr>
        </p:nvSpPr>
        <p:spPr>
          <a:xfrm>
            <a:off x="4844988" y="2357350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0"/>
          <p:cNvSpPr txBox="1">
            <a:spLocks noGrp="1"/>
          </p:cNvSpPr>
          <p:nvPr>
            <p:ph type="title" idx="18"/>
          </p:nvPr>
        </p:nvSpPr>
        <p:spPr>
          <a:xfrm>
            <a:off x="4845013" y="2071875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30"/>
          <p:cNvSpPr txBox="1">
            <a:spLocks noGrp="1"/>
          </p:cNvSpPr>
          <p:nvPr>
            <p:ph type="title" idx="19"/>
          </p:nvPr>
        </p:nvSpPr>
        <p:spPr>
          <a:xfrm>
            <a:off x="6279988" y="2357350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30"/>
          <p:cNvSpPr txBox="1">
            <a:spLocks noGrp="1"/>
          </p:cNvSpPr>
          <p:nvPr>
            <p:ph type="title" idx="20"/>
          </p:nvPr>
        </p:nvSpPr>
        <p:spPr>
          <a:xfrm>
            <a:off x="6280013" y="2071875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0"/>
          <p:cNvSpPr txBox="1">
            <a:spLocks noGrp="1"/>
          </p:cNvSpPr>
          <p:nvPr>
            <p:ph type="title" idx="21"/>
          </p:nvPr>
        </p:nvSpPr>
        <p:spPr>
          <a:xfrm>
            <a:off x="7715025" y="2357350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0"/>
          <p:cNvSpPr txBox="1">
            <a:spLocks noGrp="1"/>
          </p:cNvSpPr>
          <p:nvPr>
            <p:ph type="title" idx="22"/>
          </p:nvPr>
        </p:nvSpPr>
        <p:spPr>
          <a:xfrm>
            <a:off x="7715050" y="2071875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0"/>
          <p:cNvSpPr>
            <a:spLocks noGrp="1"/>
          </p:cNvSpPr>
          <p:nvPr>
            <p:ph type="pic" idx="23"/>
          </p:nvPr>
        </p:nvSpPr>
        <p:spPr>
          <a:xfrm>
            <a:off x="534475" y="2926575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9" name="Google Shape;109;p30"/>
          <p:cNvSpPr>
            <a:spLocks noGrp="1"/>
          </p:cNvSpPr>
          <p:nvPr>
            <p:ph type="pic" idx="24"/>
          </p:nvPr>
        </p:nvSpPr>
        <p:spPr>
          <a:xfrm>
            <a:off x="3404475" y="2926575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0" name="Google Shape;110;p30"/>
          <p:cNvSpPr>
            <a:spLocks noGrp="1"/>
          </p:cNvSpPr>
          <p:nvPr>
            <p:ph type="pic" idx="25"/>
          </p:nvPr>
        </p:nvSpPr>
        <p:spPr>
          <a:xfrm>
            <a:off x="4839475" y="2926575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1" name="Google Shape;111;p30"/>
          <p:cNvSpPr>
            <a:spLocks noGrp="1"/>
          </p:cNvSpPr>
          <p:nvPr>
            <p:ph type="pic" idx="26"/>
          </p:nvPr>
        </p:nvSpPr>
        <p:spPr>
          <a:xfrm>
            <a:off x="6274475" y="2926575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2" name="Google Shape;112;p30"/>
          <p:cNvSpPr>
            <a:spLocks noGrp="1"/>
          </p:cNvSpPr>
          <p:nvPr>
            <p:ph type="pic" idx="27"/>
          </p:nvPr>
        </p:nvSpPr>
        <p:spPr>
          <a:xfrm>
            <a:off x="7709475" y="2926575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3" name="Google Shape;113;p30"/>
          <p:cNvSpPr>
            <a:spLocks noGrp="1"/>
          </p:cNvSpPr>
          <p:nvPr>
            <p:ph type="pic" idx="28"/>
          </p:nvPr>
        </p:nvSpPr>
        <p:spPr>
          <a:xfrm>
            <a:off x="1969475" y="2926575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4" name="Google Shape;114;p30"/>
          <p:cNvSpPr txBox="1">
            <a:spLocks noGrp="1"/>
          </p:cNvSpPr>
          <p:nvPr>
            <p:ph type="title" idx="29"/>
          </p:nvPr>
        </p:nvSpPr>
        <p:spPr>
          <a:xfrm>
            <a:off x="534475" y="4203925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30"/>
          <p:cNvSpPr txBox="1">
            <a:spLocks noGrp="1"/>
          </p:cNvSpPr>
          <p:nvPr>
            <p:ph type="title" idx="30"/>
          </p:nvPr>
        </p:nvSpPr>
        <p:spPr>
          <a:xfrm>
            <a:off x="534500" y="3918450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0"/>
          <p:cNvSpPr txBox="1">
            <a:spLocks noGrp="1"/>
          </p:cNvSpPr>
          <p:nvPr>
            <p:ph type="title" idx="31"/>
          </p:nvPr>
        </p:nvSpPr>
        <p:spPr>
          <a:xfrm>
            <a:off x="1969463" y="4203925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0"/>
          <p:cNvSpPr txBox="1">
            <a:spLocks noGrp="1"/>
          </p:cNvSpPr>
          <p:nvPr>
            <p:ph type="title" idx="32"/>
          </p:nvPr>
        </p:nvSpPr>
        <p:spPr>
          <a:xfrm>
            <a:off x="1969488" y="3918450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0"/>
          <p:cNvSpPr txBox="1">
            <a:spLocks noGrp="1"/>
          </p:cNvSpPr>
          <p:nvPr>
            <p:ph type="title" idx="33"/>
          </p:nvPr>
        </p:nvSpPr>
        <p:spPr>
          <a:xfrm>
            <a:off x="3404450" y="4203925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0"/>
          <p:cNvSpPr txBox="1">
            <a:spLocks noGrp="1"/>
          </p:cNvSpPr>
          <p:nvPr>
            <p:ph type="title" idx="34"/>
          </p:nvPr>
        </p:nvSpPr>
        <p:spPr>
          <a:xfrm>
            <a:off x="3404475" y="3918450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0"/>
          <p:cNvSpPr txBox="1">
            <a:spLocks noGrp="1"/>
          </p:cNvSpPr>
          <p:nvPr>
            <p:ph type="title" idx="35"/>
          </p:nvPr>
        </p:nvSpPr>
        <p:spPr>
          <a:xfrm>
            <a:off x="4839463" y="4203925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0"/>
          <p:cNvSpPr txBox="1">
            <a:spLocks noGrp="1"/>
          </p:cNvSpPr>
          <p:nvPr>
            <p:ph type="title" idx="36"/>
          </p:nvPr>
        </p:nvSpPr>
        <p:spPr>
          <a:xfrm>
            <a:off x="4839488" y="3918450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30"/>
          <p:cNvSpPr txBox="1">
            <a:spLocks noGrp="1"/>
          </p:cNvSpPr>
          <p:nvPr>
            <p:ph type="title" idx="37"/>
          </p:nvPr>
        </p:nvSpPr>
        <p:spPr>
          <a:xfrm>
            <a:off x="6274463" y="4203925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0"/>
          <p:cNvSpPr txBox="1">
            <a:spLocks noGrp="1"/>
          </p:cNvSpPr>
          <p:nvPr>
            <p:ph type="title" idx="38"/>
          </p:nvPr>
        </p:nvSpPr>
        <p:spPr>
          <a:xfrm>
            <a:off x="6274488" y="3918450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0"/>
          <p:cNvSpPr txBox="1">
            <a:spLocks noGrp="1"/>
          </p:cNvSpPr>
          <p:nvPr>
            <p:ph type="title" idx="39"/>
          </p:nvPr>
        </p:nvSpPr>
        <p:spPr>
          <a:xfrm>
            <a:off x="7709500" y="4203925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0"/>
          <p:cNvSpPr txBox="1">
            <a:spLocks noGrp="1"/>
          </p:cNvSpPr>
          <p:nvPr>
            <p:ph type="title" idx="40"/>
          </p:nvPr>
        </p:nvSpPr>
        <p:spPr>
          <a:xfrm>
            <a:off x="7709525" y="3918450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presentation - 10 people">
  <p:cSld name="TITLE_1_1_5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1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1"/>
          <p:cNvSpPr>
            <a:spLocks noGrp="1"/>
          </p:cNvSpPr>
          <p:nvPr>
            <p:ph type="pic" idx="2"/>
          </p:nvPr>
        </p:nvSpPr>
        <p:spPr>
          <a:xfrm>
            <a:off x="540000" y="1080000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9" name="Google Shape;129;p31"/>
          <p:cNvSpPr txBox="1">
            <a:spLocks noGrp="1"/>
          </p:cNvSpPr>
          <p:nvPr>
            <p:ph type="title" idx="3"/>
          </p:nvPr>
        </p:nvSpPr>
        <p:spPr>
          <a:xfrm>
            <a:off x="540000" y="2357350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31"/>
          <p:cNvSpPr txBox="1">
            <a:spLocks noGrp="1"/>
          </p:cNvSpPr>
          <p:nvPr>
            <p:ph type="title" idx="4"/>
          </p:nvPr>
        </p:nvSpPr>
        <p:spPr>
          <a:xfrm>
            <a:off x="540025" y="2071875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1"/>
          <p:cNvSpPr>
            <a:spLocks noGrp="1"/>
          </p:cNvSpPr>
          <p:nvPr>
            <p:ph type="pic" idx="5"/>
          </p:nvPr>
        </p:nvSpPr>
        <p:spPr>
          <a:xfrm>
            <a:off x="534475" y="2926575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2" name="Google Shape;132;p31"/>
          <p:cNvSpPr txBox="1">
            <a:spLocks noGrp="1"/>
          </p:cNvSpPr>
          <p:nvPr>
            <p:ph type="title" idx="6"/>
          </p:nvPr>
        </p:nvSpPr>
        <p:spPr>
          <a:xfrm>
            <a:off x="534475" y="4203925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31"/>
          <p:cNvSpPr txBox="1">
            <a:spLocks noGrp="1"/>
          </p:cNvSpPr>
          <p:nvPr>
            <p:ph type="title" idx="7"/>
          </p:nvPr>
        </p:nvSpPr>
        <p:spPr>
          <a:xfrm>
            <a:off x="534500" y="3918450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1"/>
          <p:cNvSpPr>
            <a:spLocks noGrp="1"/>
          </p:cNvSpPr>
          <p:nvPr>
            <p:ph type="pic" idx="8"/>
          </p:nvPr>
        </p:nvSpPr>
        <p:spPr>
          <a:xfrm>
            <a:off x="7703925" y="1080000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5" name="Google Shape;135;p31"/>
          <p:cNvSpPr txBox="1">
            <a:spLocks noGrp="1"/>
          </p:cNvSpPr>
          <p:nvPr>
            <p:ph type="title" idx="9"/>
          </p:nvPr>
        </p:nvSpPr>
        <p:spPr>
          <a:xfrm>
            <a:off x="7703913" y="2357350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31"/>
          <p:cNvSpPr txBox="1">
            <a:spLocks noGrp="1"/>
          </p:cNvSpPr>
          <p:nvPr>
            <p:ph type="title" idx="13"/>
          </p:nvPr>
        </p:nvSpPr>
        <p:spPr>
          <a:xfrm>
            <a:off x="7703938" y="2071875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31"/>
          <p:cNvSpPr>
            <a:spLocks noGrp="1"/>
          </p:cNvSpPr>
          <p:nvPr>
            <p:ph type="pic" idx="14"/>
          </p:nvPr>
        </p:nvSpPr>
        <p:spPr>
          <a:xfrm>
            <a:off x="7698400" y="2926575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8" name="Google Shape;138;p31"/>
          <p:cNvSpPr txBox="1">
            <a:spLocks noGrp="1"/>
          </p:cNvSpPr>
          <p:nvPr>
            <p:ph type="title" idx="15"/>
          </p:nvPr>
        </p:nvSpPr>
        <p:spPr>
          <a:xfrm>
            <a:off x="7698388" y="4203925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1"/>
          <p:cNvSpPr txBox="1">
            <a:spLocks noGrp="1"/>
          </p:cNvSpPr>
          <p:nvPr>
            <p:ph type="title" idx="16"/>
          </p:nvPr>
        </p:nvSpPr>
        <p:spPr>
          <a:xfrm>
            <a:off x="7698413" y="3918450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31"/>
          <p:cNvSpPr>
            <a:spLocks noGrp="1"/>
          </p:cNvSpPr>
          <p:nvPr>
            <p:ph type="pic" idx="17"/>
          </p:nvPr>
        </p:nvSpPr>
        <p:spPr>
          <a:xfrm>
            <a:off x="4119188" y="1080000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1" name="Google Shape;141;p31"/>
          <p:cNvSpPr txBox="1">
            <a:spLocks noGrp="1"/>
          </p:cNvSpPr>
          <p:nvPr>
            <p:ph type="title" idx="18"/>
          </p:nvPr>
        </p:nvSpPr>
        <p:spPr>
          <a:xfrm>
            <a:off x="4119175" y="2357350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1"/>
          <p:cNvSpPr txBox="1">
            <a:spLocks noGrp="1"/>
          </p:cNvSpPr>
          <p:nvPr>
            <p:ph type="title" idx="19"/>
          </p:nvPr>
        </p:nvSpPr>
        <p:spPr>
          <a:xfrm>
            <a:off x="4119200" y="2071875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31"/>
          <p:cNvSpPr>
            <a:spLocks noGrp="1"/>
          </p:cNvSpPr>
          <p:nvPr>
            <p:ph type="pic" idx="20"/>
          </p:nvPr>
        </p:nvSpPr>
        <p:spPr>
          <a:xfrm>
            <a:off x="4113663" y="2926575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4" name="Google Shape;144;p31"/>
          <p:cNvSpPr txBox="1">
            <a:spLocks noGrp="1"/>
          </p:cNvSpPr>
          <p:nvPr>
            <p:ph type="title" idx="21"/>
          </p:nvPr>
        </p:nvSpPr>
        <p:spPr>
          <a:xfrm>
            <a:off x="4113650" y="4203925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title" idx="22"/>
          </p:nvPr>
        </p:nvSpPr>
        <p:spPr>
          <a:xfrm>
            <a:off x="4113675" y="3918450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1"/>
          <p:cNvSpPr>
            <a:spLocks noGrp="1"/>
          </p:cNvSpPr>
          <p:nvPr>
            <p:ph type="pic" idx="23"/>
          </p:nvPr>
        </p:nvSpPr>
        <p:spPr>
          <a:xfrm>
            <a:off x="2332375" y="1080000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7" name="Google Shape;147;p31"/>
          <p:cNvSpPr txBox="1">
            <a:spLocks noGrp="1"/>
          </p:cNvSpPr>
          <p:nvPr>
            <p:ph type="title" idx="24"/>
          </p:nvPr>
        </p:nvSpPr>
        <p:spPr>
          <a:xfrm>
            <a:off x="2332363" y="2357350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1"/>
          <p:cNvSpPr txBox="1">
            <a:spLocks noGrp="1"/>
          </p:cNvSpPr>
          <p:nvPr>
            <p:ph type="title" idx="25"/>
          </p:nvPr>
        </p:nvSpPr>
        <p:spPr>
          <a:xfrm>
            <a:off x="2332388" y="2071875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1"/>
          <p:cNvSpPr>
            <a:spLocks noGrp="1"/>
          </p:cNvSpPr>
          <p:nvPr>
            <p:ph type="pic" idx="26"/>
          </p:nvPr>
        </p:nvSpPr>
        <p:spPr>
          <a:xfrm>
            <a:off x="2326850" y="2926575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0" name="Google Shape;150;p31"/>
          <p:cNvSpPr txBox="1">
            <a:spLocks noGrp="1"/>
          </p:cNvSpPr>
          <p:nvPr>
            <p:ph type="title" idx="27"/>
          </p:nvPr>
        </p:nvSpPr>
        <p:spPr>
          <a:xfrm>
            <a:off x="2326838" y="4203925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31"/>
          <p:cNvSpPr txBox="1">
            <a:spLocks noGrp="1"/>
          </p:cNvSpPr>
          <p:nvPr>
            <p:ph type="title" idx="28"/>
          </p:nvPr>
        </p:nvSpPr>
        <p:spPr>
          <a:xfrm>
            <a:off x="2326863" y="3918450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1"/>
          <p:cNvSpPr>
            <a:spLocks noGrp="1"/>
          </p:cNvSpPr>
          <p:nvPr>
            <p:ph type="pic" idx="29"/>
          </p:nvPr>
        </p:nvSpPr>
        <p:spPr>
          <a:xfrm>
            <a:off x="5914338" y="1080000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3" name="Google Shape;153;p31"/>
          <p:cNvSpPr txBox="1">
            <a:spLocks noGrp="1"/>
          </p:cNvSpPr>
          <p:nvPr>
            <p:ph type="title" idx="30"/>
          </p:nvPr>
        </p:nvSpPr>
        <p:spPr>
          <a:xfrm>
            <a:off x="5914325" y="2357350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31"/>
          <p:cNvSpPr txBox="1">
            <a:spLocks noGrp="1"/>
          </p:cNvSpPr>
          <p:nvPr>
            <p:ph type="title" idx="31"/>
          </p:nvPr>
        </p:nvSpPr>
        <p:spPr>
          <a:xfrm>
            <a:off x="5914350" y="2071875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1"/>
          <p:cNvSpPr>
            <a:spLocks noGrp="1"/>
          </p:cNvSpPr>
          <p:nvPr>
            <p:ph type="pic" idx="32"/>
          </p:nvPr>
        </p:nvSpPr>
        <p:spPr>
          <a:xfrm>
            <a:off x="5908813" y="2926575"/>
            <a:ext cx="900000" cy="900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6" name="Google Shape;156;p31"/>
          <p:cNvSpPr txBox="1">
            <a:spLocks noGrp="1"/>
          </p:cNvSpPr>
          <p:nvPr>
            <p:ph type="title" idx="33"/>
          </p:nvPr>
        </p:nvSpPr>
        <p:spPr>
          <a:xfrm>
            <a:off x="5908800" y="4203925"/>
            <a:ext cx="9000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31"/>
          <p:cNvSpPr txBox="1">
            <a:spLocks noGrp="1"/>
          </p:cNvSpPr>
          <p:nvPr>
            <p:ph type="title" idx="34"/>
          </p:nvPr>
        </p:nvSpPr>
        <p:spPr>
          <a:xfrm>
            <a:off x="5908825" y="3918450"/>
            <a:ext cx="9000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- 6 columns">
  <p:cSld name="TITLE_1_1_4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2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32"/>
          <p:cNvSpPr/>
          <p:nvPr/>
        </p:nvSpPr>
        <p:spPr>
          <a:xfrm rot="5400000">
            <a:off x="544800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32"/>
          <p:cNvSpPr/>
          <p:nvPr/>
        </p:nvSpPr>
        <p:spPr>
          <a:xfrm rot="5400000">
            <a:off x="1924275" y="1987138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2"/>
          <p:cNvSpPr/>
          <p:nvPr/>
        </p:nvSpPr>
        <p:spPr>
          <a:xfrm rot="5400000">
            <a:off x="3303750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3" name="Google Shape;163;p32"/>
          <p:cNvCxnSpPr>
            <a:stCxn id="160" idx="0"/>
            <a:endCxn id="161" idx="4"/>
          </p:cNvCxnSpPr>
          <p:nvPr/>
        </p:nvCxnSpPr>
        <p:spPr>
          <a:xfrm>
            <a:off x="909600" y="2171925"/>
            <a:ext cx="100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4" name="Google Shape;164;p32"/>
          <p:cNvCxnSpPr>
            <a:stCxn id="161" idx="0"/>
            <a:endCxn id="162" idx="4"/>
          </p:cNvCxnSpPr>
          <p:nvPr/>
        </p:nvCxnSpPr>
        <p:spPr>
          <a:xfrm>
            <a:off x="2289075" y="2171938"/>
            <a:ext cx="100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5" name="Google Shape;165;p32"/>
          <p:cNvCxnSpPr>
            <a:stCxn id="162" idx="0"/>
          </p:cNvCxnSpPr>
          <p:nvPr/>
        </p:nvCxnSpPr>
        <p:spPr>
          <a:xfrm>
            <a:off x="3668550" y="2171925"/>
            <a:ext cx="100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6" name="Google Shape;166;p32"/>
          <p:cNvCxnSpPr/>
          <p:nvPr/>
        </p:nvCxnSpPr>
        <p:spPr>
          <a:xfrm>
            <a:off x="5048025" y="2171938"/>
            <a:ext cx="100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" name="Google Shape;167;p32"/>
          <p:cNvCxnSpPr/>
          <p:nvPr/>
        </p:nvCxnSpPr>
        <p:spPr>
          <a:xfrm>
            <a:off x="6427575" y="2172000"/>
            <a:ext cx="1009800" cy="6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" name="Google Shape;168;p32"/>
          <p:cNvCxnSpPr/>
          <p:nvPr/>
        </p:nvCxnSpPr>
        <p:spPr>
          <a:xfrm>
            <a:off x="7806975" y="2178600"/>
            <a:ext cx="831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69" name="Google Shape;169;p32"/>
          <p:cNvSpPr txBox="1">
            <a:spLocks noGrp="1"/>
          </p:cNvSpPr>
          <p:nvPr>
            <p:ph type="body" idx="1"/>
          </p:nvPr>
        </p:nvSpPr>
        <p:spPr>
          <a:xfrm>
            <a:off x="540350" y="2695425"/>
            <a:ext cx="11664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body" idx="2"/>
          </p:nvPr>
        </p:nvSpPr>
        <p:spPr>
          <a:xfrm>
            <a:off x="1919650" y="2695475"/>
            <a:ext cx="11664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3"/>
          </p:nvPr>
        </p:nvSpPr>
        <p:spPr>
          <a:xfrm>
            <a:off x="3299075" y="2695413"/>
            <a:ext cx="11664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172" name="Google Shape;172;p32"/>
          <p:cNvSpPr txBox="1">
            <a:spLocks noGrp="1"/>
          </p:cNvSpPr>
          <p:nvPr>
            <p:ph type="title" idx="4"/>
          </p:nvPr>
        </p:nvSpPr>
        <p:spPr>
          <a:xfrm>
            <a:off x="540325" y="1481013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32"/>
          <p:cNvSpPr txBox="1">
            <a:spLocks noGrp="1"/>
          </p:cNvSpPr>
          <p:nvPr>
            <p:ph type="title" idx="5"/>
          </p:nvPr>
        </p:nvSpPr>
        <p:spPr>
          <a:xfrm>
            <a:off x="1919625" y="1481013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32"/>
          <p:cNvSpPr txBox="1">
            <a:spLocks noGrp="1"/>
          </p:cNvSpPr>
          <p:nvPr>
            <p:ph type="title" idx="6"/>
          </p:nvPr>
        </p:nvSpPr>
        <p:spPr>
          <a:xfrm>
            <a:off x="3299075" y="1481013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32"/>
          <p:cNvSpPr txBox="1">
            <a:spLocks noGrp="1"/>
          </p:cNvSpPr>
          <p:nvPr>
            <p:ph type="title" idx="7"/>
          </p:nvPr>
        </p:nvSpPr>
        <p:spPr>
          <a:xfrm>
            <a:off x="540350" y="1260000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32"/>
          <p:cNvSpPr txBox="1">
            <a:spLocks noGrp="1"/>
          </p:cNvSpPr>
          <p:nvPr>
            <p:ph type="title" idx="8"/>
          </p:nvPr>
        </p:nvSpPr>
        <p:spPr>
          <a:xfrm>
            <a:off x="1919650" y="1260000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32"/>
          <p:cNvSpPr txBox="1">
            <a:spLocks noGrp="1"/>
          </p:cNvSpPr>
          <p:nvPr>
            <p:ph type="title" idx="9"/>
          </p:nvPr>
        </p:nvSpPr>
        <p:spPr>
          <a:xfrm>
            <a:off x="3299100" y="1260000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32"/>
          <p:cNvSpPr/>
          <p:nvPr/>
        </p:nvSpPr>
        <p:spPr>
          <a:xfrm rot="5400000">
            <a:off x="4683225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2"/>
          <p:cNvSpPr txBox="1">
            <a:spLocks noGrp="1"/>
          </p:cNvSpPr>
          <p:nvPr>
            <p:ph type="body" idx="13"/>
          </p:nvPr>
        </p:nvSpPr>
        <p:spPr>
          <a:xfrm>
            <a:off x="4678550" y="2695413"/>
            <a:ext cx="11664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180" name="Google Shape;180;p32"/>
          <p:cNvSpPr txBox="1">
            <a:spLocks noGrp="1"/>
          </p:cNvSpPr>
          <p:nvPr>
            <p:ph type="title" idx="14"/>
          </p:nvPr>
        </p:nvSpPr>
        <p:spPr>
          <a:xfrm>
            <a:off x="4678550" y="1481013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32"/>
          <p:cNvSpPr txBox="1">
            <a:spLocks noGrp="1"/>
          </p:cNvSpPr>
          <p:nvPr>
            <p:ph type="title" idx="15"/>
          </p:nvPr>
        </p:nvSpPr>
        <p:spPr>
          <a:xfrm>
            <a:off x="4678575" y="1260000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32"/>
          <p:cNvSpPr/>
          <p:nvPr/>
        </p:nvSpPr>
        <p:spPr>
          <a:xfrm rot="5400000">
            <a:off x="6062700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32"/>
          <p:cNvSpPr txBox="1">
            <a:spLocks noGrp="1"/>
          </p:cNvSpPr>
          <p:nvPr>
            <p:ph type="body" idx="16"/>
          </p:nvPr>
        </p:nvSpPr>
        <p:spPr>
          <a:xfrm>
            <a:off x="6058025" y="2695413"/>
            <a:ext cx="11664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184" name="Google Shape;184;p32"/>
          <p:cNvSpPr txBox="1">
            <a:spLocks noGrp="1"/>
          </p:cNvSpPr>
          <p:nvPr>
            <p:ph type="title" idx="17"/>
          </p:nvPr>
        </p:nvSpPr>
        <p:spPr>
          <a:xfrm>
            <a:off x="6058025" y="1481013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32"/>
          <p:cNvSpPr txBox="1">
            <a:spLocks noGrp="1"/>
          </p:cNvSpPr>
          <p:nvPr>
            <p:ph type="title" idx="18"/>
          </p:nvPr>
        </p:nvSpPr>
        <p:spPr>
          <a:xfrm>
            <a:off x="6058050" y="1260000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32"/>
          <p:cNvSpPr/>
          <p:nvPr/>
        </p:nvSpPr>
        <p:spPr>
          <a:xfrm rot="5400000">
            <a:off x="7442250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2"/>
          <p:cNvSpPr txBox="1">
            <a:spLocks noGrp="1"/>
          </p:cNvSpPr>
          <p:nvPr>
            <p:ph type="body" idx="19"/>
          </p:nvPr>
        </p:nvSpPr>
        <p:spPr>
          <a:xfrm>
            <a:off x="7437575" y="2695413"/>
            <a:ext cx="11664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188" name="Google Shape;188;p32"/>
          <p:cNvSpPr txBox="1">
            <a:spLocks noGrp="1"/>
          </p:cNvSpPr>
          <p:nvPr>
            <p:ph type="title" idx="20"/>
          </p:nvPr>
        </p:nvSpPr>
        <p:spPr>
          <a:xfrm>
            <a:off x="7437575" y="1481013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2"/>
          <p:cNvSpPr txBox="1">
            <a:spLocks noGrp="1"/>
          </p:cNvSpPr>
          <p:nvPr>
            <p:ph type="title" idx="21"/>
          </p:nvPr>
        </p:nvSpPr>
        <p:spPr>
          <a:xfrm>
            <a:off x="7437600" y="1260000"/>
            <a:ext cx="11664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- 5 columns">
  <p:cSld name="TITLE_1_1_4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3"/>
          <p:cNvSpPr/>
          <p:nvPr/>
        </p:nvSpPr>
        <p:spPr>
          <a:xfrm rot="5400000">
            <a:off x="544800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3"/>
          <p:cNvSpPr/>
          <p:nvPr/>
        </p:nvSpPr>
        <p:spPr>
          <a:xfrm rot="5400000">
            <a:off x="2208950" y="1987113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3"/>
          <p:cNvSpPr/>
          <p:nvPr/>
        </p:nvSpPr>
        <p:spPr>
          <a:xfrm rot="5400000">
            <a:off x="3873100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5" name="Google Shape;195;p33"/>
          <p:cNvCxnSpPr>
            <a:stCxn id="192" idx="0"/>
            <a:endCxn id="193" idx="4"/>
          </p:cNvCxnSpPr>
          <p:nvPr/>
        </p:nvCxnSpPr>
        <p:spPr>
          <a:xfrm>
            <a:off x="909600" y="2171925"/>
            <a:ext cx="129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6" name="Google Shape;196;p33"/>
          <p:cNvCxnSpPr>
            <a:stCxn id="193" idx="0"/>
            <a:endCxn id="194" idx="4"/>
          </p:cNvCxnSpPr>
          <p:nvPr/>
        </p:nvCxnSpPr>
        <p:spPr>
          <a:xfrm>
            <a:off x="2573750" y="2171913"/>
            <a:ext cx="129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7" name="Google Shape;197;p33"/>
          <p:cNvCxnSpPr>
            <a:stCxn id="194" idx="0"/>
          </p:cNvCxnSpPr>
          <p:nvPr/>
        </p:nvCxnSpPr>
        <p:spPr>
          <a:xfrm>
            <a:off x="4237900" y="2171925"/>
            <a:ext cx="129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8" name="Google Shape;198;p33"/>
          <p:cNvCxnSpPr>
            <a:stCxn id="199" idx="0"/>
            <a:endCxn id="200" idx="4"/>
          </p:cNvCxnSpPr>
          <p:nvPr/>
        </p:nvCxnSpPr>
        <p:spPr>
          <a:xfrm>
            <a:off x="5902050" y="2171925"/>
            <a:ext cx="129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1" name="Google Shape;201;p33"/>
          <p:cNvCxnSpPr>
            <a:stCxn id="200" idx="0"/>
          </p:cNvCxnSpPr>
          <p:nvPr/>
        </p:nvCxnSpPr>
        <p:spPr>
          <a:xfrm>
            <a:off x="7566200" y="2171925"/>
            <a:ext cx="1071900" cy="6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2" name="Google Shape;202;p33"/>
          <p:cNvSpPr txBox="1">
            <a:spLocks noGrp="1"/>
          </p:cNvSpPr>
          <p:nvPr>
            <p:ph type="body" idx="1"/>
          </p:nvPr>
        </p:nvSpPr>
        <p:spPr>
          <a:xfrm>
            <a:off x="540030" y="2695475"/>
            <a:ext cx="14070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03" name="Google Shape;203;p33"/>
          <p:cNvSpPr txBox="1">
            <a:spLocks noGrp="1"/>
          </p:cNvSpPr>
          <p:nvPr>
            <p:ph type="body" idx="2"/>
          </p:nvPr>
        </p:nvSpPr>
        <p:spPr>
          <a:xfrm>
            <a:off x="2204162" y="2695413"/>
            <a:ext cx="14070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04" name="Google Shape;204;p33"/>
          <p:cNvSpPr txBox="1">
            <a:spLocks noGrp="1"/>
          </p:cNvSpPr>
          <p:nvPr>
            <p:ph type="title" idx="3"/>
          </p:nvPr>
        </p:nvSpPr>
        <p:spPr>
          <a:xfrm>
            <a:off x="540000" y="1481013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33"/>
          <p:cNvSpPr txBox="1">
            <a:spLocks noGrp="1"/>
          </p:cNvSpPr>
          <p:nvPr>
            <p:ph type="title" idx="4"/>
          </p:nvPr>
        </p:nvSpPr>
        <p:spPr>
          <a:xfrm>
            <a:off x="2204162" y="1481013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33"/>
          <p:cNvSpPr txBox="1">
            <a:spLocks noGrp="1"/>
          </p:cNvSpPr>
          <p:nvPr>
            <p:ph type="title" idx="5"/>
          </p:nvPr>
        </p:nvSpPr>
        <p:spPr>
          <a:xfrm>
            <a:off x="540030" y="126000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33"/>
          <p:cNvSpPr txBox="1">
            <a:spLocks noGrp="1"/>
          </p:cNvSpPr>
          <p:nvPr>
            <p:ph type="title" idx="6"/>
          </p:nvPr>
        </p:nvSpPr>
        <p:spPr>
          <a:xfrm>
            <a:off x="2204192" y="126000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body" idx="7"/>
          </p:nvPr>
        </p:nvSpPr>
        <p:spPr>
          <a:xfrm>
            <a:off x="3868355" y="2695413"/>
            <a:ext cx="14070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09" name="Google Shape;209;p33"/>
          <p:cNvSpPr txBox="1">
            <a:spLocks noGrp="1"/>
          </p:cNvSpPr>
          <p:nvPr>
            <p:ph type="title" idx="8"/>
          </p:nvPr>
        </p:nvSpPr>
        <p:spPr>
          <a:xfrm>
            <a:off x="3868355" y="1481013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title" idx="9"/>
          </p:nvPr>
        </p:nvSpPr>
        <p:spPr>
          <a:xfrm>
            <a:off x="3868385" y="126000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33"/>
          <p:cNvSpPr/>
          <p:nvPr/>
        </p:nvSpPr>
        <p:spPr>
          <a:xfrm rot="5400000">
            <a:off x="5537250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3"/>
          <p:cNvSpPr txBox="1">
            <a:spLocks noGrp="1"/>
          </p:cNvSpPr>
          <p:nvPr>
            <p:ph type="body" idx="13"/>
          </p:nvPr>
        </p:nvSpPr>
        <p:spPr>
          <a:xfrm>
            <a:off x="5532547" y="2695413"/>
            <a:ext cx="14070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14"/>
          </p:nvPr>
        </p:nvSpPr>
        <p:spPr>
          <a:xfrm>
            <a:off x="5532547" y="1481013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33"/>
          <p:cNvSpPr txBox="1">
            <a:spLocks noGrp="1"/>
          </p:cNvSpPr>
          <p:nvPr>
            <p:ph type="title" idx="15"/>
          </p:nvPr>
        </p:nvSpPr>
        <p:spPr>
          <a:xfrm>
            <a:off x="5532577" y="126000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33"/>
          <p:cNvSpPr/>
          <p:nvPr/>
        </p:nvSpPr>
        <p:spPr>
          <a:xfrm rot="5400000">
            <a:off x="7201400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3"/>
          <p:cNvSpPr txBox="1">
            <a:spLocks noGrp="1"/>
          </p:cNvSpPr>
          <p:nvPr>
            <p:ph type="body" idx="16"/>
          </p:nvPr>
        </p:nvSpPr>
        <p:spPr>
          <a:xfrm>
            <a:off x="7196830" y="2695413"/>
            <a:ext cx="14070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15" name="Google Shape;215;p33"/>
          <p:cNvSpPr txBox="1">
            <a:spLocks noGrp="1"/>
          </p:cNvSpPr>
          <p:nvPr>
            <p:ph type="title" idx="17"/>
          </p:nvPr>
        </p:nvSpPr>
        <p:spPr>
          <a:xfrm>
            <a:off x="7196830" y="1481013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33"/>
          <p:cNvSpPr txBox="1">
            <a:spLocks noGrp="1"/>
          </p:cNvSpPr>
          <p:nvPr>
            <p:ph type="title" idx="18"/>
          </p:nvPr>
        </p:nvSpPr>
        <p:spPr>
          <a:xfrm>
            <a:off x="7196860" y="126000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- 4 columns">
  <p:cSld name="TITLE_1_1_4_1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4"/>
          <p:cNvSpPr/>
          <p:nvPr/>
        </p:nvSpPr>
        <p:spPr>
          <a:xfrm rot="5400000">
            <a:off x="544800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4"/>
          <p:cNvSpPr/>
          <p:nvPr/>
        </p:nvSpPr>
        <p:spPr>
          <a:xfrm rot="5400000">
            <a:off x="2641825" y="1987113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4"/>
          <p:cNvSpPr/>
          <p:nvPr/>
        </p:nvSpPr>
        <p:spPr>
          <a:xfrm rot="5400000">
            <a:off x="4738850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2" name="Google Shape;222;p34"/>
          <p:cNvCxnSpPr>
            <a:stCxn id="219" idx="0"/>
            <a:endCxn id="220" idx="4"/>
          </p:cNvCxnSpPr>
          <p:nvPr/>
        </p:nvCxnSpPr>
        <p:spPr>
          <a:xfrm>
            <a:off x="909600" y="2171925"/>
            <a:ext cx="172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3" name="Google Shape;223;p34"/>
          <p:cNvCxnSpPr>
            <a:stCxn id="220" idx="0"/>
            <a:endCxn id="221" idx="4"/>
          </p:cNvCxnSpPr>
          <p:nvPr/>
        </p:nvCxnSpPr>
        <p:spPr>
          <a:xfrm>
            <a:off x="3006625" y="2171913"/>
            <a:ext cx="172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4" name="Google Shape;224;p34"/>
          <p:cNvCxnSpPr>
            <a:stCxn id="221" idx="0"/>
            <a:endCxn id="225" idx="4"/>
          </p:cNvCxnSpPr>
          <p:nvPr/>
        </p:nvCxnSpPr>
        <p:spPr>
          <a:xfrm>
            <a:off x="5103650" y="2171925"/>
            <a:ext cx="172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6" name="Google Shape;226;p34"/>
          <p:cNvCxnSpPr>
            <a:stCxn id="225" idx="0"/>
          </p:cNvCxnSpPr>
          <p:nvPr/>
        </p:nvCxnSpPr>
        <p:spPr>
          <a:xfrm>
            <a:off x="7200675" y="2171925"/>
            <a:ext cx="129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7" name="Google Shape;227;p34"/>
          <p:cNvCxnSpPr/>
          <p:nvPr/>
        </p:nvCxnSpPr>
        <p:spPr>
          <a:xfrm>
            <a:off x="7566200" y="2171925"/>
            <a:ext cx="1071900" cy="6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28" name="Google Shape;228;p34"/>
          <p:cNvSpPr txBox="1">
            <a:spLocks noGrp="1"/>
          </p:cNvSpPr>
          <p:nvPr>
            <p:ph type="body" idx="1"/>
          </p:nvPr>
        </p:nvSpPr>
        <p:spPr>
          <a:xfrm>
            <a:off x="540038" y="2695475"/>
            <a:ext cx="17730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29" name="Google Shape;229;p34"/>
          <p:cNvSpPr txBox="1">
            <a:spLocks noGrp="1"/>
          </p:cNvSpPr>
          <p:nvPr>
            <p:ph type="body" idx="2"/>
          </p:nvPr>
        </p:nvSpPr>
        <p:spPr>
          <a:xfrm>
            <a:off x="2636983" y="2695413"/>
            <a:ext cx="17730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0" name="Google Shape;230;p34"/>
          <p:cNvSpPr txBox="1">
            <a:spLocks noGrp="1"/>
          </p:cNvSpPr>
          <p:nvPr>
            <p:ph type="title" idx="3"/>
          </p:nvPr>
        </p:nvSpPr>
        <p:spPr>
          <a:xfrm>
            <a:off x="540000" y="1481013"/>
            <a:ext cx="1773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34"/>
          <p:cNvSpPr txBox="1">
            <a:spLocks noGrp="1"/>
          </p:cNvSpPr>
          <p:nvPr>
            <p:ph type="title" idx="4"/>
          </p:nvPr>
        </p:nvSpPr>
        <p:spPr>
          <a:xfrm>
            <a:off x="2636983" y="1481013"/>
            <a:ext cx="1773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title" idx="5"/>
          </p:nvPr>
        </p:nvSpPr>
        <p:spPr>
          <a:xfrm>
            <a:off x="540038" y="1260000"/>
            <a:ext cx="1773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34"/>
          <p:cNvSpPr txBox="1">
            <a:spLocks noGrp="1"/>
          </p:cNvSpPr>
          <p:nvPr>
            <p:ph type="title" idx="6"/>
          </p:nvPr>
        </p:nvSpPr>
        <p:spPr>
          <a:xfrm>
            <a:off x="2637021" y="1260000"/>
            <a:ext cx="1773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34"/>
          <p:cNvSpPr txBox="1">
            <a:spLocks noGrp="1"/>
          </p:cNvSpPr>
          <p:nvPr>
            <p:ph type="body" idx="7"/>
          </p:nvPr>
        </p:nvSpPr>
        <p:spPr>
          <a:xfrm>
            <a:off x="4734004" y="2695413"/>
            <a:ext cx="17730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5" name="Google Shape;235;p34"/>
          <p:cNvSpPr txBox="1">
            <a:spLocks noGrp="1"/>
          </p:cNvSpPr>
          <p:nvPr>
            <p:ph type="title" idx="8"/>
          </p:nvPr>
        </p:nvSpPr>
        <p:spPr>
          <a:xfrm>
            <a:off x="4734004" y="1481013"/>
            <a:ext cx="1773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34"/>
          <p:cNvSpPr txBox="1">
            <a:spLocks noGrp="1"/>
          </p:cNvSpPr>
          <p:nvPr>
            <p:ph type="title" idx="9"/>
          </p:nvPr>
        </p:nvSpPr>
        <p:spPr>
          <a:xfrm>
            <a:off x="4734042" y="1260000"/>
            <a:ext cx="1773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25" name="Google Shape;225;p34"/>
          <p:cNvSpPr/>
          <p:nvPr/>
        </p:nvSpPr>
        <p:spPr>
          <a:xfrm rot="5400000">
            <a:off x="6835875" y="1987125"/>
            <a:ext cx="360000" cy="369600"/>
          </a:xfrm>
          <a:prstGeom prst="ellipse">
            <a:avLst/>
          </a:prstGeom>
          <a:solidFill>
            <a:srgbClr val="FDD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4"/>
          <p:cNvSpPr txBox="1">
            <a:spLocks noGrp="1"/>
          </p:cNvSpPr>
          <p:nvPr>
            <p:ph type="body" idx="13"/>
          </p:nvPr>
        </p:nvSpPr>
        <p:spPr>
          <a:xfrm>
            <a:off x="6831025" y="2695413"/>
            <a:ext cx="1773000" cy="1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8" name="Google Shape;238;p34"/>
          <p:cNvSpPr txBox="1">
            <a:spLocks noGrp="1"/>
          </p:cNvSpPr>
          <p:nvPr>
            <p:ph type="title" idx="14"/>
          </p:nvPr>
        </p:nvSpPr>
        <p:spPr>
          <a:xfrm>
            <a:off x="6831025" y="1481013"/>
            <a:ext cx="1773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title" idx="15"/>
          </p:nvPr>
        </p:nvSpPr>
        <p:spPr>
          <a:xfrm>
            <a:off x="6831063" y="1260000"/>
            <a:ext cx="1773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Montserrat"/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, subheader, text">
  <p:cSld name="TITLE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7"/>
          <p:cNvSpPr txBox="1">
            <a:spLocks noGrp="1"/>
          </p:cNvSpPr>
          <p:nvPr>
            <p:ph type="body" idx="1"/>
          </p:nvPr>
        </p:nvSpPr>
        <p:spPr>
          <a:xfrm>
            <a:off x="540000" y="1080000"/>
            <a:ext cx="8064000" cy="3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subTitle" idx="2"/>
          </p:nvPr>
        </p:nvSpPr>
        <p:spPr>
          <a:xfrm>
            <a:off x="540000" y="648125"/>
            <a:ext cx="80640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ccess story with highlights">
  <p:cSld name="TITLE_1_1_3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/>
          <p:nvPr/>
        </p:nvSpPr>
        <p:spPr>
          <a:xfrm>
            <a:off x="3546700" y="3594000"/>
            <a:ext cx="4882500" cy="1017300"/>
          </a:xfrm>
          <a:prstGeom prst="rect">
            <a:avLst/>
          </a:prstGeom>
          <a:solidFill>
            <a:srgbClr val="EFEA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35"/>
          <p:cNvSpPr>
            <a:spLocks noGrp="1"/>
          </p:cNvSpPr>
          <p:nvPr>
            <p:ph type="pic" idx="2"/>
          </p:nvPr>
        </p:nvSpPr>
        <p:spPr>
          <a:xfrm>
            <a:off x="-702000" y="-1508400"/>
            <a:ext cx="3556800" cy="3556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3" name="Google Shape;243;p35"/>
          <p:cNvSpPr txBox="1">
            <a:spLocks noGrp="1"/>
          </p:cNvSpPr>
          <p:nvPr>
            <p:ph type="title"/>
          </p:nvPr>
        </p:nvSpPr>
        <p:spPr>
          <a:xfrm>
            <a:off x="3541265" y="545000"/>
            <a:ext cx="48825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Montserrat"/>
              <a:buNone/>
              <a:defRPr sz="1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5"/>
          <p:cNvSpPr txBox="1">
            <a:spLocks noGrp="1"/>
          </p:cNvSpPr>
          <p:nvPr>
            <p:ph type="body" idx="1"/>
          </p:nvPr>
        </p:nvSpPr>
        <p:spPr>
          <a:xfrm>
            <a:off x="3547200" y="790175"/>
            <a:ext cx="48816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5" name="Google Shape;245;p35"/>
          <p:cNvSpPr txBox="1">
            <a:spLocks noGrp="1"/>
          </p:cNvSpPr>
          <p:nvPr>
            <p:ph type="title" idx="3"/>
          </p:nvPr>
        </p:nvSpPr>
        <p:spPr>
          <a:xfrm>
            <a:off x="3544227" y="1535600"/>
            <a:ext cx="48825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Montserrat"/>
              <a:buNone/>
              <a:defRPr sz="1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5"/>
          <p:cNvSpPr txBox="1">
            <a:spLocks noGrp="1"/>
          </p:cNvSpPr>
          <p:nvPr>
            <p:ph type="body" idx="4"/>
          </p:nvPr>
        </p:nvSpPr>
        <p:spPr>
          <a:xfrm>
            <a:off x="3550163" y="1780775"/>
            <a:ext cx="48816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7" name="Google Shape;247;p35"/>
          <p:cNvSpPr txBox="1">
            <a:spLocks noGrp="1"/>
          </p:cNvSpPr>
          <p:nvPr>
            <p:ph type="title" idx="5"/>
          </p:nvPr>
        </p:nvSpPr>
        <p:spPr>
          <a:xfrm>
            <a:off x="3544177" y="2526200"/>
            <a:ext cx="48825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Montserrat"/>
              <a:buNone/>
              <a:defRPr sz="1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35"/>
          <p:cNvSpPr txBox="1">
            <a:spLocks noGrp="1"/>
          </p:cNvSpPr>
          <p:nvPr>
            <p:ph type="body" idx="6"/>
          </p:nvPr>
        </p:nvSpPr>
        <p:spPr>
          <a:xfrm>
            <a:off x="3550113" y="2771375"/>
            <a:ext cx="48816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49" name="Google Shape;249;p35"/>
          <p:cNvSpPr txBox="1">
            <a:spLocks noGrp="1"/>
          </p:cNvSpPr>
          <p:nvPr>
            <p:ph type="body" idx="7"/>
          </p:nvPr>
        </p:nvSpPr>
        <p:spPr>
          <a:xfrm>
            <a:off x="3708300" y="3710250"/>
            <a:ext cx="1292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50" name="Google Shape;250;p35"/>
          <p:cNvSpPr txBox="1">
            <a:spLocks noGrp="1"/>
          </p:cNvSpPr>
          <p:nvPr>
            <p:ph type="body" idx="8"/>
          </p:nvPr>
        </p:nvSpPr>
        <p:spPr>
          <a:xfrm>
            <a:off x="5336338" y="3710250"/>
            <a:ext cx="1292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51" name="Google Shape;251;p35"/>
          <p:cNvSpPr txBox="1">
            <a:spLocks noGrp="1"/>
          </p:cNvSpPr>
          <p:nvPr>
            <p:ph type="body" idx="9"/>
          </p:nvPr>
        </p:nvSpPr>
        <p:spPr>
          <a:xfrm>
            <a:off x="6964338" y="3710250"/>
            <a:ext cx="1292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52" name="Google Shape;252;p35"/>
          <p:cNvSpPr txBox="1">
            <a:spLocks noGrp="1"/>
          </p:cNvSpPr>
          <p:nvPr>
            <p:ph type="subTitle" idx="13"/>
          </p:nvPr>
        </p:nvSpPr>
        <p:spPr>
          <a:xfrm>
            <a:off x="961025" y="2647825"/>
            <a:ext cx="18936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 Medium"/>
              <a:buNone/>
              <a:defRPr sz="11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253" name="Google Shape;253;p35"/>
          <p:cNvSpPr txBox="1">
            <a:spLocks noGrp="1"/>
          </p:cNvSpPr>
          <p:nvPr>
            <p:ph type="title" idx="14"/>
          </p:nvPr>
        </p:nvSpPr>
        <p:spPr>
          <a:xfrm>
            <a:off x="961025" y="2286575"/>
            <a:ext cx="1893600" cy="2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ccess story with quote">
  <p:cSld name="TITLE_1_1_3_1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/>
          <p:nvPr/>
        </p:nvSpPr>
        <p:spPr>
          <a:xfrm>
            <a:off x="3546700" y="3594000"/>
            <a:ext cx="4882500" cy="1017300"/>
          </a:xfrm>
          <a:prstGeom prst="rect">
            <a:avLst/>
          </a:prstGeom>
          <a:solidFill>
            <a:srgbClr val="EFEA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6"/>
          <p:cNvSpPr>
            <a:spLocks noGrp="1"/>
          </p:cNvSpPr>
          <p:nvPr>
            <p:ph type="pic" idx="2"/>
          </p:nvPr>
        </p:nvSpPr>
        <p:spPr>
          <a:xfrm>
            <a:off x="-702000" y="-1508400"/>
            <a:ext cx="3556800" cy="3556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7" name="Google Shape;257;p36"/>
          <p:cNvSpPr txBox="1">
            <a:spLocks noGrp="1"/>
          </p:cNvSpPr>
          <p:nvPr>
            <p:ph type="title"/>
          </p:nvPr>
        </p:nvSpPr>
        <p:spPr>
          <a:xfrm>
            <a:off x="3541265" y="545000"/>
            <a:ext cx="48825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Montserrat"/>
              <a:buNone/>
              <a:defRPr sz="1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36"/>
          <p:cNvSpPr txBox="1">
            <a:spLocks noGrp="1"/>
          </p:cNvSpPr>
          <p:nvPr>
            <p:ph type="body" idx="1"/>
          </p:nvPr>
        </p:nvSpPr>
        <p:spPr>
          <a:xfrm>
            <a:off x="3547200" y="790175"/>
            <a:ext cx="48816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59" name="Google Shape;259;p36"/>
          <p:cNvSpPr txBox="1">
            <a:spLocks noGrp="1"/>
          </p:cNvSpPr>
          <p:nvPr>
            <p:ph type="title" idx="3"/>
          </p:nvPr>
        </p:nvSpPr>
        <p:spPr>
          <a:xfrm>
            <a:off x="3544227" y="1535600"/>
            <a:ext cx="48825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Montserrat"/>
              <a:buNone/>
              <a:defRPr sz="1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36"/>
          <p:cNvSpPr txBox="1">
            <a:spLocks noGrp="1"/>
          </p:cNvSpPr>
          <p:nvPr>
            <p:ph type="body" idx="4"/>
          </p:nvPr>
        </p:nvSpPr>
        <p:spPr>
          <a:xfrm>
            <a:off x="3550163" y="1780775"/>
            <a:ext cx="48816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61" name="Google Shape;261;p36"/>
          <p:cNvSpPr txBox="1">
            <a:spLocks noGrp="1"/>
          </p:cNvSpPr>
          <p:nvPr>
            <p:ph type="title" idx="5"/>
          </p:nvPr>
        </p:nvSpPr>
        <p:spPr>
          <a:xfrm>
            <a:off x="3544177" y="2526200"/>
            <a:ext cx="48825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Montserrat"/>
              <a:buNone/>
              <a:defRPr sz="10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36"/>
          <p:cNvSpPr txBox="1">
            <a:spLocks noGrp="1"/>
          </p:cNvSpPr>
          <p:nvPr>
            <p:ph type="body" idx="6"/>
          </p:nvPr>
        </p:nvSpPr>
        <p:spPr>
          <a:xfrm>
            <a:off x="3550113" y="2771375"/>
            <a:ext cx="48816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63" name="Google Shape;263;p36"/>
          <p:cNvSpPr txBox="1">
            <a:spLocks noGrp="1"/>
          </p:cNvSpPr>
          <p:nvPr>
            <p:ph type="body" idx="7"/>
          </p:nvPr>
        </p:nvSpPr>
        <p:spPr>
          <a:xfrm>
            <a:off x="3682800" y="3740400"/>
            <a:ext cx="4600800" cy="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  <a:defRPr sz="1000" i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○"/>
              <a:defRPr sz="1000" i="1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■"/>
              <a:defRPr sz="1000" i="1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  <a:defRPr sz="1000" i="1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○"/>
              <a:defRPr sz="1000" i="1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■"/>
              <a:defRPr sz="1000" i="1"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  <a:defRPr sz="1000" i="1"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○"/>
              <a:defRPr sz="1000" i="1"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■"/>
              <a:defRPr sz="1000" i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8"/>
          </p:nvPr>
        </p:nvSpPr>
        <p:spPr>
          <a:xfrm>
            <a:off x="961025" y="2647825"/>
            <a:ext cx="18936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 Medium"/>
              <a:buNone/>
              <a:defRPr sz="11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265" name="Google Shape;265;p36"/>
          <p:cNvSpPr txBox="1">
            <a:spLocks noGrp="1"/>
          </p:cNvSpPr>
          <p:nvPr>
            <p:ph type="title" idx="9"/>
          </p:nvPr>
        </p:nvSpPr>
        <p:spPr>
          <a:xfrm>
            <a:off x="961025" y="2286575"/>
            <a:ext cx="1893600" cy="2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6" name="Google Shape;266;p36"/>
          <p:cNvSpPr txBox="1">
            <a:spLocks noGrp="1"/>
          </p:cNvSpPr>
          <p:nvPr>
            <p:ph type="body" idx="13"/>
          </p:nvPr>
        </p:nvSpPr>
        <p:spPr>
          <a:xfrm>
            <a:off x="3682125" y="4341000"/>
            <a:ext cx="4600800" cy="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●"/>
              <a:defRPr sz="8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○"/>
              <a:defRPr sz="800" b="1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■"/>
              <a:defRPr sz="800" b="1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●"/>
              <a:defRPr sz="800" b="1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○"/>
              <a:defRPr sz="800" b="1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■"/>
              <a:defRPr sz="800" b="1"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●"/>
              <a:defRPr sz="800" b="1"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○"/>
              <a:defRPr sz="800" b="1"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279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■"/>
              <a:defRPr sz="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, image">
  <p:cSld name="TITLE_1_1_2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7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37"/>
          <p:cNvSpPr>
            <a:spLocks noGrp="1"/>
          </p:cNvSpPr>
          <p:nvPr>
            <p:ph type="pic" idx="2"/>
          </p:nvPr>
        </p:nvSpPr>
        <p:spPr>
          <a:xfrm>
            <a:off x="540000" y="1080000"/>
            <a:ext cx="8064000" cy="3467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lumns with images">
  <p:cSld name="TITLE_1_1_1_2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8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38"/>
          <p:cNvSpPr txBox="1">
            <a:spLocks noGrp="1"/>
          </p:cNvSpPr>
          <p:nvPr>
            <p:ph type="body" idx="1"/>
          </p:nvPr>
        </p:nvSpPr>
        <p:spPr>
          <a:xfrm>
            <a:off x="540000" y="2983251"/>
            <a:ext cx="1890000" cy="1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73" name="Google Shape;273;p38"/>
          <p:cNvSpPr txBox="1">
            <a:spLocks noGrp="1"/>
          </p:cNvSpPr>
          <p:nvPr>
            <p:ph type="subTitle" idx="2"/>
          </p:nvPr>
        </p:nvSpPr>
        <p:spPr>
          <a:xfrm>
            <a:off x="540000" y="2359050"/>
            <a:ext cx="1890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4" name="Google Shape;274;p38"/>
          <p:cNvSpPr>
            <a:spLocks noGrp="1"/>
          </p:cNvSpPr>
          <p:nvPr>
            <p:ph type="pic" idx="3"/>
          </p:nvPr>
        </p:nvSpPr>
        <p:spPr>
          <a:xfrm>
            <a:off x="540000" y="1080000"/>
            <a:ext cx="1890000" cy="12126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38"/>
          <p:cNvSpPr txBox="1">
            <a:spLocks noGrp="1"/>
          </p:cNvSpPr>
          <p:nvPr>
            <p:ph type="subTitle" idx="4"/>
          </p:nvPr>
        </p:nvSpPr>
        <p:spPr>
          <a:xfrm>
            <a:off x="540000" y="2665550"/>
            <a:ext cx="1890000" cy="2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 Medium"/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76" name="Google Shape;276;p38"/>
          <p:cNvSpPr txBox="1">
            <a:spLocks noGrp="1"/>
          </p:cNvSpPr>
          <p:nvPr>
            <p:ph type="body" idx="5"/>
          </p:nvPr>
        </p:nvSpPr>
        <p:spPr>
          <a:xfrm>
            <a:off x="2598450" y="2990601"/>
            <a:ext cx="1890000" cy="1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77" name="Google Shape;277;p38"/>
          <p:cNvSpPr txBox="1">
            <a:spLocks noGrp="1"/>
          </p:cNvSpPr>
          <p:nvPr>
            <p:ph type="subTitle" idx="6"/>
          </p:nvPr>
        </p:nvSpPr>
        <p:spPr>
          <a:xfrm>
            <a:off x="2598450" y="2365788"/>
            <a:ext cx="1890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8" name="Google Shape;278;p38"/>
          <p:cNvSpPr>
            <a:spLocks noGrp="1"/>
          </p:cNvSpPr>
          <p:nvPr>
            <p:ph type="pic" idx="7"/>
          </p:nvPr>
        </p:nvSpPr>
        <p:spPr>
          <a:xfrm>
            <a:off x="2598450" y="1086738"/>
            <a:ext cx="1890000" cy="1212600"/>
          </a:xfrm>
          <a:prstGeom prst="rect">
            <a:avLst/>
          </a:prstGeom>
          <a:noFill/>
          <a:ln>
            <a:noFill/>
          </a:ln>
        </p:spPr>
      </p:sp>
      <p:sp>
        <p:nvSpPr>
          <p:cNvPr id="279" name="Google Shape;279;p38"/>
          <p:cNvSpPr txBox="1">
            <a:spLocks noGrp="1"/>
          </p:cNvSpPr>
          <p:nvPr>
            <p:ph type="subTitle" idx="8"/>
          </p:nvPr>
        </p:nvSpPr>
        <p:spPr>
          <a:xfrm>
            <a:off x="2598450" y="2672288"/>
            <a:ext cx="1890000" cy="2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 Medium"/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80" name="Google Shape;280;p38"/>
          <p:cNvSpPr txBox="1">
            <a:spLocks noGrp="1"/>
          </p:cNvSpPr>
          <p:nvPr>
            <p:ph type="body" idx="9"/>
          </p:nvPr>
        </p:nvSpPr>
        <p:spPr>
          <a:xfrm>
            <a:off x="4656225" y="2983237"/>
            <a:ext cx="1890000" cy="1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81" name="Google Shape;281;p38"/>
          <p:cNvSpPr txBox="1">
            <a:spLocks noGrp="1"/>
          </p:cNvSpPr>
          <p:nvPr>
            <p:ph type="subTitle" idx="13"/>
          </p:nvPr>
        </p:nvSpPr>
        <p:spPr>
          <a:xfrm>
            <a:off x="4656225" y="2359038"/>
            <a:ext cx="1890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82" name="Google Shape;282;p38"/>
          <p:cNvSpPr>
            <a:spLocks noGrp="1"/>
          </p:cNvSpPr>
          <p:nvPr>
            <p:ph type="pic" idx="14"/>
          </p:nvPr>
        </p:nvSpPr>
        <p:spPr>
          <a:xfrm>
            <a:off x="4656225" y="1079988"/>
            <a:ext cx="1890000" cy="1212600"/>
          </a:xfrm>
          <a:prstGeom prst="rect">
            <a:avLst/>
          </a:prstGeom>
          <a:noFill/>
          <a:ln>
            <a:noFill/>
          </a:ln>
        </p:spPr>
      </p:sp>
      <p:sp>
        <p:nvSpPr>
          <p:cNvPr id="283" name="Google Shape;283;p38"/>
          <p:cNvSpPr txBox="1">
            <a:spLocks noGrp="1"/>
          </p:cNvSpPr>
          <p:nvPr>
            <p:ph type="subTitle" idx="15"/>
          </p:nvPr>
        </p:nvSpPr>
        <p:spPr>
          <a:xfrm>
            <a:off x="4656225" y="2665538"/>
            <a:ext cx="1890000" cy="2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 Medium"/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84" name="Google Shape;284;p38"/>
          <p:cNvSpPr txBox="1">
            <a:spLocks noGrp="1"/>
          </p:cNvSpPr>
          <p:nvPr>
            <p:ph type="body" idx="16"/>
          </p:nvPr>
        </p:nvSpPr>
        <p:spPr>
          <a:xfrm>
            <a:off x="6714000" y="2978625"/>
            <a:ext cx="1890000" cy="15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85" name="Google Shape;285;p38"/>
          <p:cNvSpPr txBox="1">
            <a:spLocks noGrp="1"/>
          </p:cNvSpPr>
          <p:nvPr>
            <p:ph type="subTitle" idx="17"/>
          </p:nvPr>
        </p:nvSpPr>
        <p:spPr>
          <a:xfrm>
            <a:off x="6714000" y="2354425"/>
            <a:ext cx="1890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86" name="Google Shape;286;p38"/>
          <p:cNvSpPr>
            <a:spLocks noGrp="1"/>
          </p:cNvSpPr>
          <p:nvPr>
            <p:ph type="pic" idx="18"/>
          </p:nvPr>
        </p:nvSpPr>
        <p:spPr>
          <a:xfrm>
            <a:off x="6714000" y="1075375"/>
            <a:ext cx="1890000" cy="12126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38"/>
          <p:cNvSpPr txBox="1">
            <a:spLocks noGrp="1"/>
          </p:cNvSpPr>
          <p:nvPr>
            <p:ph type="subTitle" idx="19"/>
          </p:nvPr>
        </p:nvSpPr>
        <p:spPr>
          <a:xfrm>
            <a:off x="6714000" y="2660925"/>
            <a:ext cx="1890000" cy="2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 Medium"/>
              <a:buNone/>
              <a:defRPr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531">
          <p15:clr>
            <a:srgbClr val="E46962"/>
          </p15:clr>
        </p15:guide>
        <p15:guide id="3" pos="2827">
          <p15:clr>
            <a:srgbClr val="E46962"/>
          </p15:clr>
        </p15:guide>
        <p15:guide id="4" pos="2933">
          <p15:clr>
            <a:srgbClr val="E46962"/>
          </p15:clr>
        </p15:guide>
        <p15:guide id="5" pos="1637">
          <p15:clr>
            <a:srgbClr val="E46962"/>
          </p15:clr>
        </p15:guide>
        <p15:guide id="6" pos="4124">
          <p15:clr>
            <a:srgbClr val="E46962"/>
          </p15:clr>
        </p15:guide>
        <p15:guide id="7" pos="4229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 with titles and images">
  <p:cSld name="TITLE_1_1_1_3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 txBox="1">
            <a:spLocks noGrp="1"/>
          </p:cNvSpPr>
          <p:nvPr>
            <p:ph type="body" idx="1"/>
          </p:nvPr>
        </p:nvSpPr>
        <p:spPr>
          <a:xfrm>
            <a:off x="540000" y="2968800"/>
            <a:ext cx="3932400" cy="15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90" name="Google Shape;290;p39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39"/>
          <p:cNvSpPr txBox="1">
            <a:spLocks noGrp="1"/>
          </p:cNvSpPr>
          <p:nvPr>
            <p:ph type="subTitle" idx="2"/>
          </p:nvPr>
        </p:nvSpPr>
        <p:spPr>
          <a:xfrm>
            <a:off x="540000" y="2654400"/>
            <a:ext cx="39324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92" name="Google Shape;292;p39"/>
          <p:cNvSpPr>
            <a:spLocks noGrp="1"/>
          </p:cNvSpPr>
          <p:nvPr>
            <p:ph type="pic" idx="3"/>
          </p:nvPr>
        </p:nvSpPr>
        <p:spPr>
          <a:xfrm>
            <a:off x="540000" y="900000"/>
            <a:ext cx="3932400" cy="1621200"/>
          </a:xfrm>
          <a:prstGeom prst="rect">
            <a:avLst/>
          </a:prstGeom>
          <a:noFill/>
          <a:ln>
            <a:noFill/>
          </a:ln>
        </p:spPr>
      </p:sp>
      <p:sp>
        <p:nvSpPr>
          <p:cNvPr id="293" name="Google Shape;293;p39"/>
          <p:cNvSpPr txBox="1">
            <a:spLocks noGrp="1"/>
          </p:cNvSpPr>
          <p:nvPr>
            <p:ph type="subTitle" idx="4"/>
          </p:nvPr>
        </p:nvSpPr>
        <p:spPr>
          <a:xfrm>
            <a:off x="4680025" y="2654400"/>
            <a:ext cx="39324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94" name="Google Shape;294;p39"/>
          <p:cNvSpPr>
            <a:spLocks noGrp="1"/>
          </p:cNvSpPr>
          <p:nvPr>
            <p:ph type="pic" idx="5"/>
          </p:nvPr>
        </p:nvSpPr>
        <p:spPr>
          <a:xfrm>
            <a:off x="4680025" y="900000"/>
            <a:ext cx="3932400" cy="1621200"/>
          </a:xfrm>
          <a:prstGeom prst="rect">
            <a:avLst/>
          </a:prstGeom>
          <a:noFill/>
          <a:ln>
            <a:noFill/>
          </a:ln>
        </p:spPr>
      </p:sp>
      <p:sp>
        <p:nvSpPr>
          <p:cNvPr id="295" name="Google Shape;295;p39"/>
          <p:cNvSpPr txBox="1">
            <a:spLocks noGrp="1"/>
          </p:cNvSpPr>
          <p:nvPr>
            <p:ph type="sldNum" idx="12"/>
          </p:nvPr>
        </p:nvSpPr>
        <p:spPr>
          <a:xfrm>
            <a:off x="4578538" y="4783500"/>
            <a:ext cx="4025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6" name="Google Shape;296;p39"/>
          <p:cNvSpPr txBox="1">
            <a:spLocks noGrp="1"/>
          </p:cNvSpPr>
          <p:nvPr>
            <p:ph type="body" idx="6"/>
          </p:nvPr>
        </p:nvSpPr>
        <p:spPr>
          <a:xfrm>
            <a:off x="4680025" y="2967600"/>
            <a:ext cx="3932400" cy="15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48">
          <p15:clr>
            <a:srgbClr val="E46962"/>
          </p15:clr>
        </p15:guide>
        <p15:guide id="2" pos="2817">
          <p15:clr>
            <a:srgbClr val="E46962"/>
          </p15:clr>
        </p15:guide>
        <p15:guide id="3" orient="horz" pos="1785">
          <p15:clr>
            <a:srgbClr val="E46962"/>
          </p15:clr>
        </p15:guide>
        <p15:guide id="4" orient="horz" pos="1870">
          <p15:clr>
            <a:srgbClr val="E46962"/>
          </p15:clr>
        </p15:guide>
        <p15:guide id="5" orient="horz" pos="1672">
          <p15:clr>
            <a:srgbClr val="E46962"/>
          </p15:clr>
        </p15:guide>
        <p15:guide id="6" orient="horz" pos="1587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 with titles">
  <p:cSld name="TITLE_1_1_1_3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0"/>
          <p:cNvSpPr txBox="1">
            <a:spLocks noGrp="1"/>
          </p:cNvSpPr>
          <p:nvPr>
            <p:ph type="body" idx="1"/>
          </p:nvPr>
        </p:nvSpPr>
        <p:spPr>
          <a:xfrm>
            <a:off x="540000" y="1260000"/>
            <a:ext cx="3932400" cy="3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99" name="Google Shape;299;p40"/>
          <p:cNvSpPr txBox="1">
            <a:spLocks noGrp="1"/>
          </p:cNvSpPr>
          <p:nvPr>
            <p:ph type="body" idx="2"/>
          </p:nvPr>
        </p:nvSpPr>
        <p:spPr>
          <a:xfrm>
            <a:off x="4680025" y="1260000"/>
            <a:ext cx="3932400" cy="3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00" name="Google Shape;300;p40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40"/>
          <p:cNvSpPr txBox="1">
            <a:spLocks noGrp="1"/>
          </p:cNvSpPr>
          <p:nvPr>
            <p:ph type="subTitle" idx="3"/>
          </p:nvPr>
        </p:nvSpPr>
        <p:spPr>
          <a:xfrm>
            <a:off x="540000" y="900000"/>
            <a:ext cx="39324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02" name="Google Shape;302;p40"/>
          <p:cNvSpPr txBox="1">
            <a:spLocks noGrp="1"/>
          </p:cNvSpPr>
          <p:nvPr>
            <p:ph type="subTitle" idx="4"/>
          </p:nvPr>
        </p:nvSpPr>
        <p:spPr>
          <a:xfrm>
            <a:off x="4680025" y="900000"/>
            <a:ext cx="39324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03" name="Google Shape;303;p40"/>
          <p:cNvSpPr txBox="1">
            <a:spLocks noGrp="1"/>
          </p:cNvSpPr>
          <p:nvPr>
            <p:ph type="sldNum" idx="12"/>
          </p:nvPr>
        </p:nvSpPr>
        <p:spPr>
          <a:xfrm>
            <a:off x="4578538" y="4783500"/>
            <a:ext cx="4025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48">
          <p15:clr>
            <a:srgbClr val="E46962"/>
          </p15:clr>
        </p15:guide>
        <p15:guide id="2" pos="2817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TITLE_1_1_1_2_1_1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1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41"/>
          <p:cNvSpPr txBox="1">
            <a:spLocks noGrp="1"/>
          </p:cNvSpPr>
          <p:nvPr>
            <p:ph type="body" idx="1"/>
          </p:nvPr>
        </p:nvSpPr>
        <p:spPr>
          <a:xfrm>
            <a:off x="540000" y="1961000"/>
            <a:ext cx="2526900" cy="25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07" name="Google Shape;307;p41"/>
          <p:cNvSpPr txBox="1">
            <a:spLocks noGrp="1"/>
          </p:cNvSpPr>
          <p:nvPr>
            <p:ph type="subTitle" idx="2"/>
          </p:nvPr>
        </p:nvSpPr>
        <p:spPr>
          <a:xfrm>
            <a:off x="540902" y="1080000"/>
            <a:ext cx="25269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08" name="Google Shape;308;p41"/>
          <p:cNvSpPr txBox="1">
            <a:spLocks noGrp="1"/>
          </p:cNvSpPr>
          <p:nvPr>
            <p:ph type="subTitle" idx="3"/>
          </p:nvPr>
        </p:nvSpPr>
        <p:spPr>
          <a:xfrm>
            <a:off x="540902" y="1538900"/>
            <a:ext cx="25269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09" name="Google Shape;309;p41"/>
          <p:cNvSpPr txBox="1">
            <a:spLocks noGrp="1"/>
          </p:cNvSpPr>
          <p:nvPr>
            <p:ph type="body" idx="4"/>
          </p:nvPr>
        </p:nvSpPr>
        <p:spPr>
          <a:xfrm>
            <a:off x="3307682" y="1961000"/>
            <a:ext cx="2526900" cy="25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10" name="Google Shape;310;p41"/>
          <p:cNvSpPr txBox="1">
            <a:spLocks noGrp="1"/>
          </p:cNvSpPr>
          <p:nvPr>
            <p:ph type="subTitle" idx="5"/>
          </p:nvPr>
        </p:nvSpPr>
        <p:spPr>
          <a:xfrm>
            <a:off x="3308586" y="1080000"/>
            <a:ext cx="25269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11" name="Google Shape;311;p41"/>
          <p:cNvSpPr txBox="1">
            <a:spLocks noGrp="1"/>
          </p:cNvSpPr>
          <p:nvPr>
            <p:ph type="subTitle" idx="6"/>
          </p:nvPr>
        </p:nvSpPr>
        <p:spPr>
          <a:xfrm>
            <a:off x="3308586" y="1538900"/>
            <a:ext cx="25269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12" name="Google Shape;312;p41"/>
          <p:cNvSpPr txBox="1">
            <a:spLocks noGrp="1"/>
          </p:cNvSpPr>
          <p:nvPr>
            <p:ph type="body" idx="7"/>
          </p:nvPr>
        </p:nvSpPr>
        <p:spPr>
          <a:xfrm>
            <a:off x="6076277" y="1967672"/>
            <a:ext cx="2526900" cy="25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13" name="Google Shape;313;p41"/>
          <p:cNvSpPr txBox="1">
            <a:spLocks noGrp="1"/>
          </p:cNvSpPr>
          <p:nvPr>
            <p:ph type="subTitle" idx="8"/>
          </p:nvPr>
        </p:nvSpPr>
        <p:spPr>
          <a:xfrm>
            <a:off x="6077166" y="1086800"/>
            <a:ext cx="25269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14" name="Google Shape;314;p41"/>
          <p:cNvSpPr txBox="1">
            <a:spLocks noGrp="1"/>
          </p:cNvSpPr>
          <p:nvPr>
            <p:ph type="subTitle" idx="9"/>
          </p:nvPr>
        </p:nvSpPr>
        <p:spPr>
          <a:xfrm>
            <a:off x="6077166" y="1545700"/>
            <a:ext cx="25269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lumns">
  <p:cSld name="TITLE_1_1_1_2_1_2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2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42"/>
          <p:cNvSpPr txBox="1">
            <a:spLocks noGrp="1"/>
          </p:cNvSpPr>
          <p:nvPr>
            <p:ph type="body" idx="1"/>
          </p:nvPr>
        </p:nvSpPr>
        <p:spPr>
          <a:xfrm>
            <a:off x="540000" y="1961000"/>
            <a:ext cx="1890000" cy="25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18" name="Google Shape;318;p42"/>
          <p:cNvSpPr txBox="1">
            <a:spLocks noGrp="1"/>
          </p:cNvSpPr>
          <p:nvPr>
            <p:ph type="subTitle" idx="2"/>
          </p:nvPr>
        </p:nvSpPr>
        <p:spPr>
          <a:xfrm>
            <a:off x="540675" y="1080000"/>
            <a:ext cx="1890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19" name="Google Shape;319;p42"/>
          <p:cNvSpPr txBox="1">
            <a:spLocks noGrp="1"/>
          </p:cNvSpPr>
          <p:nvPr>
            <p:ph type="subTitle" idx="3"/>
          </p:nvPr>
        </p:nvSpPr>
        <p:spPr>
          <a:xfrm>
            <a:off x="540675" y="1538900"/>
            <a:ext cx="18900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20" name="Google Shape;320;p42"/>
          <p:cNvSpPr txBox="1">
            <a:spLocks noGrp="1"/>
          </p:cNvSpPr>
          <p:nvPr>
            <p:ph type="body" idx="4"/>
          </p:nvPr>
        </p:nvSpPr>
        <p:spPr>
          <a:xfrm>
            <a:off x="2598450" y="1961000"/>
            <a:ext cx="1890000" cy="25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21" name="Google Shape;321;p42"/>
          <p:cNvSpPr txBox="1">
            <a:spLocks noGrp="1"/>
          </p:cNvSpPr>
          <p:nvPr>
            <p:ph type="subTitle" idx="5"/>
          </p:nvPr>
        </p:nvSpPr>
        <p:spPr>
          <a:xfrm>
            <a:off x="2599125" y="1080000"/>
            <a:ext cx="1890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22" name="Google Shape;322;p42"/>
          <p:cNvSpPr txBox="1">
            <a:spLocks noGrp="1"/>
          </p:cNvSpPr>
          <p:nvPr>
            <p:ph type="subTitle" idx="6"/>
          </p:nvPr>
        </p:nvSpPr>
        <p:spPr>
          <a:xfrm>
            <a:off x="2599125" y="1538900"/>
            <a:ext cx="18900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23" name="Google Shape;323;p42"/>
          <p:cNvSpPr txBox="1">
            <a:spLocks noGrp="1"/>
          </p:cNvSpPr>
          <p:nvPr>
            <p:ph type="body" idx="7"/>
          </p:nvPr>
        </p:nvSpPr>
        <p:spPr>
          <a:xfrm>
            <a:off x="4657575" y="1961000"/>
            <a:ext cx="1890000" cy="25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24" name="Google Shape;324;p42"/>
          <p:cNvSpPr txBox="1">
            <a:spLocks noGrp="1"/>
          </p:cNvSpPr>
          <p:nvPr>
            <p:ph type="subTitle" idx="8"/>
          </p:nvPr>
        </p:nvSpPr>
        <p:spPr>
          <a:xfrm>
            <a:off x="4658250" y="1080000"/>
            <a:ext cx="1890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25" name="Google Shape;325;p42"/>
          <p:cNvSpPr txBox="1">
            <a:spLocks noGrp="1"/>
          </p:cNvSpPr>
          <p:nvPr>
            <p:ph type="subTitle" idx="9"/>
          </p:nvPr>
        </p:nvSpPr>
        <p:spPr>
          <a:xfrm>
            <a:off x="4658250" y="1538900"/>
            <a:ext cx="18900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26" name="Google Shape;326;p42"/>
          <p:cNvSpPr txBox="1">
            <a:spLocks noGrp="1"/>
          </p:cNvSpPr>
          <p:nvPr>
            <p:ph type="subTitle" idx="13"/>
          </p:nvPr>
        </p:nvSpPr>
        <p:spPr>
          <a:xfrm>
            <a:off x="6718050" y="1080000"/>
            <a:ext cx="1890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27" name="Google Shape;327;p42"/>
          <p:cNvSpPr txBox="1">
            <a:spLocks noGrp="1"/>
          </p:cNvSpPr>
          <p:nvPr>
            <p:ph type="subTitle" idx="14"/>
          </p:nvPr>
        </p:nvSpPr>
        <p:spPr>
          <a:xfrm>
            <a:off x="6718050" y="1538900"/>
            <a:ext cx="1890000" cy="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28" name="Google Shape;328;p42"/>
          <p:cNvSpPr txBox="1">
            <a:spLocks noGrp="1"/>
          </p:cNvSpPr>
          <p:nvPr>
            <p:ph type="body" idx="15"/>
          </p:nvPr>
        </p:nvSpPr>
        <p:spPr>
          <a:xfrm>
            <a:off x="6716700" y="1961000"/>
            <a:ext cx="1890000" cy="25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531">
          <p15:clr>
            <a:srgbClr val="E46962"/>
          </p15:clr>
        </p15:guide>
        <p15:guide id="3" pos="2827">
          <p15:clr>
            <a:srgbClr val="E46962"/>
          </p15:clr>
        </p15:guide>
        <p15:guide id="4" pos="2933">
          <p15:clr>
            <a:srgbClr val="E46962"/>
          </p15:clr>
        </p15:guide>
        <p15:guide id="5" pos="1637">
          <p15:clr>
            <a:srgbClr val="E46962"/>
          </p15:clr>
        </p15:guide>
        <p15:guide id="6" pos="4124">
          <p15:clr>
            <a:srgbClr val="E46962"/>
          </p15:clr>
        </p15:guide>
        <p15:guide id="7" pos="4229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rows of text with subtitles">
  <p:cSld name="CUSTOM_28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3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43"/>
          <p:cNvSpPr txBox="1">
            <a:spLocks noGrp="1"/>
          </p:cNvSpPr>
          <p:nvPr>
            <p:ph type="subTitle" idx="1"/>
          </p:nvPr>
        </p:nvSpPr>
        <p:spPr>
          <a:xfrm>
            <a:off x="543675" y="1080000"/>
            <a:ext cx="5061000" cy="2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32" name="Google Shape;332;p43"/>
          <p:cNvSpPr txBox="1">
            <a:spLocks noGrp="1"/>
          </p:cNvSpPr>
          <p:nvPr>
            <p:ph type="body" idx="2"/>
          </p:nvPr>
        </p:nvSpPr>
        <p:spPr>
          <a:xfrm>
            <a:off x="541875" y="1348011"/>
            <a:ext cx="5061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33" name="Google Shape;333;p43"/>
          <p:cNvSpPr txBox="1">
            <a:spLocks noGrp="1"/>
          </p:cNvSpPr>
          <p:nvPr>
            <p:ph type="subTitle" idx="3"/>
          </p:nvPr>
        </p:nvSpPr>
        <p:spPr>
          <a:xfrm>
            <a:off x="542775" y="3515658"/>
            <a:ext cx="5061000" cy="2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34" name="Google Shape;334;p43"/>
          <p:cNvSpPr txBox="1">
            <a:spLocks noGrp="1"/>
          </p:cNvSpPr>
          <p:nvPr>
            <p:ph type="body" idx="4"/>
          </p:nvPr>
        </p:nvSpPr>
        <p:spPr>
          <a:xfrm>
            <a:off x="540975" y="3783670"/>
            <a:ext cx="5061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35" name="Google Shape;335;p43"/>
          <p:cNvSpPr txBox="1">
            <a:spLocks noGrp="1"/>
          </p:cNvSpPr>
          <p:nvPr>
            <p:ph type="subTitle" idx="5"/>
          </p:nvPr>
        </p:nvSpPr>
        <p:spPr>
          <a:xfrm>
            <a:off x="541875" y="2297829"/>
            <a:ext cx="5061000" cy="2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36" name="Google Shape;336;p43"/>
          <p:cNvSpPr txBox="1">
            <a:spLocks noGrp="1"/>
          </p:cNvSpPr>
          <p:nvPr>
            <p:ph type="body" idx="6"/>
          </p:nvPr>
        </p:nvSpPr>
        <p:spPr>
          <a:xfrm>
            <a:off x="540075" y="2565840"/>
            <a:ext cx="5061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81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, subheader, text, image">
  <p:cSld name="TITLE_1_1_1_1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4"/>
          <p:cNvSpPr txBox="1">
            <a:spLocks noGrp="1"/>
          </p:cNvSpPr>
          <p:nvPr>
            <p:ph type="body" idx="1"/>
          </p:nvPr>
        </p:nvSpPr>
        <p:spPr>
          <a:xfrm>
            <a:off x="540000" y="1080000"/>
            <a:ext cx="3932400" cy="3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39" name="Google Shape;339;p44"/>
          <p:cNvSpPr>
            <a:spLocks noGrp="1"/>
          </p:cNvSpPr>
          <p:nvPr>
            <p:ph type="pic" idx="2"/>
          </p:nvPr>
        </p:nvSpPr>
        <p:spPr>
          <a:xfrm>
            <a:off x="4686475" y="1080000"/>
            <a:ext cx="3917400" cy="346740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44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44"/>
          <p:cNvSpPr txBox="1">
            <a:spLocks noGrp="1"/>
          </p:cNvSpPr>
          <p:nvPr>
            <p:ph type="subTitle" idx="3"/>
          </p:nvPr>
        </p:nvSpPr>
        <p:spPr>
          <a:xfrm>
            <a:off x="540000" y="648125"/>
            <a:ext cx="80640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48">
          <p15:clr>
            <a:srgbClr val="E46962"/>
          </p15:clr>
        </p15:guide>
        <p15:guide id="2" pos="2817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ted Slide 1_4_1_TITLEANDBULLETS_A">
  <p:cSld name="CUSTOM_1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8"/>
          <p:cNvSpPr>
            <a:spLocks noGrp="1"/>
          </p:cNvSpPr>
          <p:nvPr>
            <p:ph type="pic" idx="2"/>
          </p:nvPr>
        </p:nvSpPr>
        <p:spPr>
          <a:xfrm>
            <a:off x="3035838" y="1471024"/>
            <a:ext cx="3173100" cy="31731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26" name="Google Shape;26;p18"/>
          <p:cNvSpPr txBox="1">
            <a:spLocks noGrp="1"/>
          </p:cNvSpPr>
          <p:nvPr>
            <p:ph type="title"/>
          </p:nvPr>
        </p:nvSpPr>
        <p:spPr>
          <a:xfrm>
            <a:off x="256050" y="253350"/>
            <a:ext cx="8631900" cy="8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/>
          <p:nvPr/>
        </p:nvSpPr>
        <p:spPr>
          <a:xfrm>
            <a:off x="256062" y="120584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8"/>
          <p:cNvSpPr txBox="1"/>
          <p:nvPr/>
        </p:nvSpPr>
        <p:spPr>
          <a:xfrm>
            <a:off x="256062" y="330896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8"/>
          <p:cNvSpPr txBox="1"/>
          <p:nvPr/>
        </p:nvSpPr>
        <p:spPr>
          <a:xfrm>
            <a:off x="6382542" y="1205120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8"/>
          <p:cNvSpPr txBox="1">
            <a:spLocks noGrp="1"/>
          </p:cNvSpPr>
          <p:nvPr>
            <p:ph type="body" idx="1"/>
          </p:nvPr>
        </p:nvSpPr>
        <p:spPr>
          <a:xfrm>
            <a:off x="1088166" y="1250719"/>
            <a:ext cx="1664100" cy="15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3"/>
          </p:nvPr>
        </p:nvSpPr>
        <p:spPr>
          <a:xfrm>
            <a:off x="7223790" y="1249991"/>
            <a:ext cx="1664100" cy="15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4"/>
          </p:nvPr>
        </p:nvSpPr>
        <p:spPr>
          <a:xfrm>
            <a:off x="7223790" y="3353111"/>
            <a:ext cx="1664100" cy="15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cxnSp>
        <p:nvCxnSpPr>
          <p:cNvPr id="33" name="Google Shape;33;p18"/>
          <p:cNvCxnSpPr/>
          <p:nvPr/>
        </p:nvCxnSpPr>
        <p:spPr>
          <a:xfrm>
            <a:off x="628506" y="1406957"/>
            <a:ext cx="4155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18"/>
          <p:cNvCxnSpPr/>
          <p:nvPr/>
        </p:nvCxnSpPr>
        <p:spPr>
          <a:xfrm>
            <a:off x="628506" y="3509382"/>
            <a:ext cx="4155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18"/>
          <p:cNvCxnSpPr/>
          <p:nvPr/>
        </p:nvCxnSpPr>
        <p:spPr>
          <a:xfrm>
            <a:off x="6760631" y="1406288"/>
            <a:ext cx="4155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36;p18"/>
          <p:cNvCxnSpPr/>
          <p:nvPr/>
        </p:nvCxnSpPr>
        <p:spPr>
          <a:xfrm>
            <a:off x="6760631" y="3509407"/>
            <a:ext cx="4155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" name="Google Shape;37;p18"/>
          <p:cNvSpPr txBox="1"/>
          <p:nvPr/>
        </p:nvSpPr>
        <p:spPr>
          <a:xfrm>
            <a:off x="6382546" y="330823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8"/>
          <p:cNvSpPr txBox="1">
            <a:spLocks noGrp="1"/>
          </p:cNvSpPr>
          <p:nvPr>
            <p:ph type="body" idx="5"/>
          </p:nvPr>
        </p:nvSpPr>
        <p:spPr>
          <a:xfrm>
            <a:off x="1088166" y="3353839"/>
            <a:ext cx="1664100" cy="15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04">
          <p15:clr>
            <a:srgbClr val="E46962"/>
          </p15:clr>
        </p15:guide>
        <p15:guide id="2" pos="4718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, text, image">
  <p:cSld name="TITLE_1_1_1_1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5"/>
          <p:cNvSpPr txBox="1">
            <a:spLocks noGrp="1"/>
          </p:cNvSpPr>
          <p:nvPr>
            <p:ph type="body" idx="1"/>
          </p:nvPr>
        </p:nvSpPr>
        <p:spPr>
          <a:xfrm>
            <a:off x="540000" y="1080000"/>
            <a:ext cx="3932400" cy="3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44" name="Google Shape;344;p45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45"/>
          <p:cNvSpPr>
            <a:spLocks noGrp="1"/>
          </p:cNvSpPr>
          <p:nvPr>
            <p:ph type="pic" idx="2"/>
          </p:nvPr>
        </p:nvSpPr>
        <p:spPr>
          <a:xfrm>
            <a:off x="4686475" y="1080000"/>
            <a:ext cx="3917400" cy="3467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48">
          <p15:clr>
            <a:srgbClr val="E46962"/>
          </p15:clr>
        </p15:guide>
        <p15:guide id="2" pos="2817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with 1 section on the right">
  <p:cSld name="CUSTOM_18_2_2_1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7" name="Google Shape;347;p46"/>
          <p:cNvCxnSpPr/>
          <p:nvPr/>
        </p:nvCxnSpPr>
        <p:spPr>
          <a:xfrm>
            <a:off x="3183625" y="369350"/>
            <a:ext cx="0" cy="418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8" name="Google Shape;348;p46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2283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46"/>
          <p:cNvSpPr txBox="1">
            <a:spLocks noGrp="1"/>
          </p:cNvSpPr>
          <p:nvPr>
            <p:ph type="body" idx="1"/>
          </p:nvPr>
        </p:nvSpPr>
        <p:spPr>
          <a:xfrm>
            <a:off x="3544250" y="1108050"/>
            <a:ext cx="5059800" cy="3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50" name="Google Shape;350;p46"/>
          <p:cNvSpPr txBox="1">
            <a:spLocks noGrp="1"/>
          </p:cNvSpPr>
          <p:nvPr>
            <p:ph type="subTitle" idx="2"/>
          </p:nvPr>
        </p:nvSpPr>
        <p:spPr>
          <a:xfrm>
            <a:off x="3544250" y="748050"/>
            <a:ext cx="50598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51" name="Google Shape;351;p46"/>
          <p:cNvSpPr txBox="1">
            <a:spLocks noGrp="1"/>
          </p:cNvSpPr>
          <p:nvPr>
            <p:ph type="body" idx="3"/>
          </p:nvPr>
        </p:nvSpPr>
        <p:spPr>
          <a:xfrm>
            <a:off x="540000" y="1479425"/>
            <a:ext cx="2283000" cy="30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30">
          <p15:clr>
            <a:srgbClr val="E46962"/>
          </p15:clr>
        </p15:guide>
        <p15:guide id="2" pos="1778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with 2 sections on the right">
  <p:cSld name="CUSTOM_18_2_2_2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3" name="Google Shape;353;p47"/>
          <p:cNvCxnSpPr/>
          <p:nvPr/>
        </p:nvCxnSpPr>
        <p:spPr>
          <a:xfrm>
            <a:off x="3183625" y="369350"/>
            <a:ext cx="0" cy="418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4" name="Google Shape;354;p47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2283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47"/>
          <p:cNvSpPr txBox="1">
            <a:spLocks noGrp="1"/>
          </p:cNvSpPr>
          <p:nvPr>
            <p:ph type="subTitle" idx="1"/>
          </p:nvPr>
        </p:nvSpPr>
        <p:spPr>
          <a:xfrm>
            <a:off x="3543050" y="360000"/>
            <a:ext cx="50610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56" name="Google Shape;356;p47"/>
          <p:cNvSpPr txBox="1">
            <a:spLocks noGrp="1"/>
          </p:cNvSpPr>
          <p:nvPr>
            <p:ph type="body" idx="2"/>
          </p:nvPr>
        </p:nvSpPr>
        <p:spPr>
          <a:xfrm>
            <a:off x="3541250" y="858338"/>
            <a:ext cx="5061000" cy="14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57" name="Google Shape;357;p47"/>
          <p:cNvSpPr txBox="1">
            <a:spLocks noGrp="1"/>
          </p:cNvSpPr>
          <p:nvPr>
            <p:ph type="subTitle" idx="3"/>
          </p:nvPr>
        </p:nvSpPr>
        <p:spPr>
          <a:xfrm>
            <a:off x="3541250" y="2624421"/>
            <a:ext cx="50610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58" name="Google Shape;358;p47"/>
          <p:cNvSpPr txBox="1">
            <a:spLocks noGrp="1"/>
          </p:cNvSpPr>
          <p:nvPr>
            <p:ph type="body" idx="4"/>
          </p:nvPr>
        </p:nvSpPr>
        <p:spPr>
          <a:xfrm>
            <a:off x="3539450" y="3122759"/>
            <a:ext cx="5061000" cy="14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59" name="Google Shape;359;p47"/>
          <p:cNvSpPr txBox="1">
            <a:spLocks noGrp="1"/>
          </p:cNvSpPr>
          <p:nvPr>
            <p:ph type="body" idx="5"/>
          </p:nvPr>
        </p:nvSpPr>
        <p:spPr>
          <a:xfrm>
            <a:off x="540000" y="1479425"/>
            <a:ext cx="2283000" cy="30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30">
          <p15:clr>
            <a:srgbClr val="E46962"/>
          </p15:clr>
        </p15:guide>
        <p15:guide id="2" pos="1778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with 3 sections on the right">
  <p:cSld name="CUSTOM_18_2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1" name="Google Shape;361;p48"/>
          <p:cNvCxnSpPr/>
          <p:nvPr/>
        </p:nvCxnSpPr>
        <p:spPr>
          <a:xfrm>
            <a:off x="3183625" y="369350"/>
            <a:ext cx="0" cy="418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2" name="Google Shape;362;p48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2283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48"/>
          <p:cNvSpPr txBox="1">
            <a:spLocks noGrp="1"/>
          </p:cNvSpPr>
          <p:nvPr>
            <p:ph type="subTitle" idx="1"/>
          </p:nvPr>
        </p:nvSpPr>
        <p:spPr>
          <a:xfrm>
            <a:off x="3543050" y="360000"/>
            <a:ext cx="5061000" cy="2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64" name="Google Shape;364;p48"/>
          <p:cNvSpPr txBox="1">
            <a:spLocks noGrp="1"/>
          </p:cNvSpPr>
          <p:nvPr>
            <p:ph type="body" idx="2"/>
          </p:nvPr>
        </p:nvSpPr>
        <p:spPr>
          <a:xfrm>
            <a:off x="3541250" y="683675"/>
            <a:ext cx="5061000" cy="9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65" name="Google Shape;365;p48"/>
          <p:cNvSpPr txBox="1">
            <a:spLocks noGrp="1"/>
          </p:cNvSpPr>
          <p:nvPr>
            <p:ph type="subTitle" idx="3"/>
          </p:nvPr>
        </p:nvSpPr>
        <p:spPr>
          <a:xfrm>
            <a:off x="3542150" y="3301525"/>
            <a:ext cx="5061000" cy="2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66" name="Google Shape;366;p48"/>
          <p:cNvSpPr txBox="1">
            <a:spLocks noGrp="1"/>
          </p:cNvSpPr>
          <p:nvPr>
            <p:ph type="body" idx="4"/>
          </p:nvPr>
        </p:nvSpPr>
        <p:spPr>
          <a:xfrm>
            <a:off x="3540350" y="3625200"/>
            <a:ext cx="5061000" cy="9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67" name="Google Shape;367;p48"/>
          <p:cNvSpPr txBox="1">
            <a:spLocks noGrp="1"/>
          </p:cNvSpPr>
          <p:nvPr>
            <p:ph type="subTitle" idx="5"/>
          </p:nvPr>
        </p:nvSpPr>
        <p:spPr>
          <a:xfrm>
            <a:off x="3541250" y="1830763"/>
            <a:ext cx="5061000" cy="2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68" name="Google Shape;368;p48"/>
          <p:cNvSpPr txBox="1">
            <a:spLocks noGrp="1"/>
          </p:cNvSpPr>
          <p:nvPr>
            <p:ph type="body" idx="6"/>
          </p:nvPr>
        </p:nvSpPr>
        <p:spPr>
          <a:xfrm>
            <a:off x="3539450" y="2154438"/>
            <a:ext cx="5061000" cy="9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69" name="Google Shape;369;p48"/>
          <p:cNvSpPr txBox="1">
            <a:spLocks noGrp="1"/>
          </p:cNvSpPr>
          <p:nvPr>
            <p:ph type="body" idx="7"/>
          </p:nvPr>
        </p:nvSpPr>
        <p:spPr>
          <a:xfrm>
            <a:off x="540000" y="1479425"/>
            <a:ext cx="2283000" cy="30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30">
          <p15:clr>
            <a:srgbClr val="E46962"/>
          </p15:clr>
        </p15:guide>
        <p15:guide id="2" pos="1778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V">
  <p:cSld name="CUSTOM_18_2_2_1_1_1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1" name="Google Shape;371;p49"/>
          <p:cNvCxnSpPr/>
          <p:nvPr/>
        </p:nvCxnSpPr>
        <p:spPr>
          <a:xfrm>
            <a:off x="2728150" y="369350"/>
            <a:ext cx="0" cy="418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2" name="Google Shape;372;p49"/>
          <p:cNvSpPr txBox="1">
            <a:spLocks noGrp="1"/>
          </p:cNvSpPr>
          <p:nvPr>
            <p:ph type="subTitle" idx="1"/>
          </p:nvPr>
        </p:nvSpPr>
        <p:spPr>
          <a:xfrm>
            <a:off x="3010029" y="360000"/>
            <a:ext cx="5593800" cy="1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Medium"/>
              <a:buNone/>
              <a:defRPr sz="10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73" name="Google Shape;373;p49"/>
          <p:cNvSpPr txBox="1">
            <a:spLocks noGrp="1"/>
          </p:cNvSpPr>
          <p:nvPr>
            <p:ph type="body" idx="2"/>
          </p:nvPr>
        </p:nvSpPr>
        <p:spPr>
          <a:xfrm>
            <a:off x="3008040" y="617650"/>
            <a:ext cx="55938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74" name="Google Shape;374;p49"/>
          <p:cNvSpPr txBox="1">
            <a:spLocks noGrp="1"/>
          </p:cNvSpPr>
          <p:nvPr>
            <p:ph type="subTitle" idx="3"/>
          </p:nvPr>
        </p:nvSpPr>
        <p:spPr>
          <a:xfrm>
            <a:off x="540000" y="1751775"/>
            <a:ext cx="18900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75" name="Google Shape;375;p49"/>
          <p:cNvSpPr>
            <a:spLocks noGrp="1"/>
          </p:cNvSpPr>
          <p:nvPr>
            <p:ph type="pic" idx="4"/>
          </p:nvPr>
        </p:nvSpPr>
        <p:spPr>
          <a:xfrm>
            <a:off x="540000" y="369350"/>
            <a:ext cx="1213200" cy="12132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49"/>
          <p:cNvSpPr txBox="1">
            <a:spLocks noGrp="1"/>
          </p:cNvSpPr>
          <p:nvPr>
            <p:ph type="subTitle" idx="5"/>
          </p:nvPr>
        </p:nvSpPr>
        <p:spPr>
          <a:xfrm>
            <a:off x="540000" y="2228925"/>
            <a:ext cx="1890000" cy="1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77" name="Google Shape;377;p49"/>
          <p:cNvSpPr txBox="1">
            <a:spLocks noGrp="1"/>
          </p:cNvSpPr>
          <p:nvPr>
            <p:ph type="body" idx="6"/>
          </p:nvPr>
        </p:nvSpPr>
        <p:spPr>
          <a:xfrm>
            <a:off x="540000" y="2502475"/>
            <a:ext cx="1890000" cy="16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78" name="Google Shape;378;p49"/>
          <p:cNvSpPr txBox="1">
            <a:spLocks noGrp="1"/>
          </p:cNvSpPr>
          <p:nvPr>
            <p:ph type="subTitle" idx="7"/>
          </p:nvPr>
        </p:nvSpPr>
        <p:spPr>
          <a:xfrm>
            <a:off x="3009034" y="3267225"/>
            <a:ext cx="5593800" cy="1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Medium"/>
              <a:buNone/>
              <a:defRPr sz="10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79" name="Google Shape;379;p49"/>
          <p:cNvSpPr txBox="1">
            <a:spLocks noGrp="1"/>
          </p:cNvSpPr>
          <p:nvPr>
            <p:ph type="body" idx="8"/>
          </p:nvPr>
        </p:nvSpPr>
        <p:spPr>
          <a:xfrm>
            <a:off x="3007045" y="3524875"/>
            <a:ext cx="55938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80" name="Google Shape;380;p49"/>
          <p:cNvSpPr txBox="1">
            <a:spLocks noGrp="1"/>
          </p:cNvSpPr>
          <p:nvPr>
            <p:ph type="subTitle" idx="9"/>
          </p:nvPr>
        </p:nvSpPr>
        <p:spPr>
          <a:xfrm>
            <a:off x="3008040" y="1820625"/>
            <a:ext cx="5593800" cy="1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Medium"/>
              <a:buNone/>
              <a:defRPr sz="10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81" name="Google Shape;381;p49"/>
          <p:cNvSpPr txBox="1">
            <a:spLocks noGrp="1"/>
          </p:cNvSpPr>
          <p:nvPr>
            <p:ph type="body" idx="13"/>
          </p:nvPr>
        </p:nvSpPr>
        <p:spPr>
          <a:xfrm>
            <a:off x="3006050" y="2078275"/>
            <a:ext cx="55938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82" name="Google Shape;382;p49"/>
          <p:cNvSpPr txBox="1"/>
          <p:nvPr/>
        </p:nvSpPr>
        <p:spPr>
          <a:xfrm>
            <a:off x="540000" y="4783500"/>
            <a:ext cx="2364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GB"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Devoteam</a:t>
            </a:r>
            <a:r>
              <a:rPr lang="en-GB" sz="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| </a:t>
            </a:r>
            <a:r>
              <a:rPr lang="en-GB" sz="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AI-driven tech consulting</a:t>
            </a:r>
            <a:endParaRPr sz="800" b="1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83" name="Google Shape;383;p49"/>
          <p:cNvSpPr txBox="1">
            <a:spLocks noGrp="1"/>
          </p:cNvSpPr>
          <p:nvPr>
            <p:ph type="subTitle" idx="14"/>
          </p:nvPr>
        </p:nvSpPr>
        <p:spPr>
          <a:xfrm>
            <a:off x="540000" y="4334175"/>
            <a:ext cx="1890000" cy="21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0000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30">
          <p15:clr>
            <a:srgbClr val="E46962"/>
          </p15:clr>
        </p15:guide>
        <p15:guide id="2" pos="1778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V with logo">
  <p:cSld name="CUSTOM_18_2_2_1_1_1_2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5" name="Google Shape;385;p50"/>
          <p:cNvCxnSpPr/>
          <p:nvPr/>
        </p:nvCxnSpPr>
        <p:spPr>
          <a:xfrm>
            <a:off x="2728150" y="369350"/>
            <a:ext cx="0" cy="418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6" name="Google Shape;386;p50"/>
          <p:cNvSpPr txBox="1">
            <a:spLocks noGrp="1"/>
          </p:cNvSpPr>
          <p:nvPr>
            <p:ph type="subTitle" idx="1"/>
          </p:nvPr>
        </p:nvSpPr>
        <p:spPr>
          <a:xfrm>
            <a:off x="540000" y="1751775"/>
            <a:ext cx="18900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7" name="Google Shape;387;p50"/>
          <p:cNvSpPr>
            <a:spLocks noGrp="1"/>
          </p:cNvSpPr>
          <p:nvPr>
            <p:ph type="pic" idx="2"/>
          </p:nvPr>
        </p:nvSpPr>
        <p:spPr>
          <a:xfrm>
            <a:off x="540000" y="369350"/>
            <a:ext cx="1213200" cy="12132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50"/>
          <p:cNvSpPr txBox="1">
            <a:spLocks noGrp="1"/>
          </p:cNvSpPr>
          <p:nvPr>
            <p:ph type="subTitle" idx="3"/>
          </p:nvPr>
        </p:nvSpPr>
        <p:spPr>
          <a:xfrm>
            <a:off x="540000" y="2228925"/>
            <a:ext cx="1890000" cy="1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89" name="Google Shape;389;p50"/>
          <p:cNvSpPr txBox="1">
            <a:spLocks noGrp="1"/>
          </p:cNvSpPr>
          <p:nvPr>
            <p:ph type="body" idx="4"/>
          </p:nvPr>
        </p:nvSpPr>
        <p:spPr>
          <a:xfrm>
            <a:off x="540000" y="2502475"/>
            <a:ext cx="1890000" cy="16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○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■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90" name="Google Shape;390;p50"/>
          <p:cNvSpPr txBox="1"/>
          <p:nvPr/>
        </p:nvSpPr>
        <p:spPr>
          <a:xfrm>
            <a:off x="540000" y="4783500"/>
            <a:ext cx="78471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GB" sz="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AI-driven tech consulting</a:t>
            </a:r>
            <a:endParaRPr sz="800" b="1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91" name="Google Shape;391;p50"/>
          <p:cNvSpPr txBox="1">
            <a:spLocks noGrp="1"/>
          </p:cNvSpPr>
          <p:nvPr>
            <p:ph type="subTitle" idx="5"/>
          </p:nvPr>
        </p:nvSpPr>
        <p:spPr>
          <a:xfrm>
            <a:off x="540000" y="4334175"/>
            <a:ext cx="1890000" cy="21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0000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pic>
        <p:nvPicPr>
          <p:cNvPr id="392" name="Google Shape;392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000" y="4698000"/>
            <a:ext cx="932875" cy="27935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50"/>
          <p:cNvSpPr txBox="1">
            <a:spLocks noGrp="1"/>
          </p:cNvSpPr>
          <p:nvPr>
            <p:ph type="subTitle" idx="6"/>
          </p:nvPr>
        </p:nvSpPr>
        <p:spPr>
          <a:xfrm>
            <a:off x="3010029" y="360000"/>
            <a:ext cx="5593800" cy="1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Medium"/>
              <a:buNone/>
              <a:defRPr sz="10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94" name="Google Shape;394;p50"/>
          <p:cNvSpPr txBox="1">
            <a:spLocks noGrp="1"/>
          </p:cNvSpPr>
          <p:nvPr>
            <p:ph type="body" idx="7"/>
          </p:nvPr>
        </p:nvSpPr>
        <p:spPr>
          <a:xfrm>
            <a:off x="3008040" y="617650"/>
            <a:ext cx="55938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95" name="Google Shape;395;p50"/>
          <p:cNvSpPr txBox="1">
            <a:spLocks noGrp="1"/>
          </p:cNvSpPr>
          <p:nvPr>
            <p:ph type="subTitle" idx="8"/>
          </p:nvPr>
        </p:nvSpPr>
        <p:spPr>
          <a:xfrm>
            <a:off x="3009034" y="3267225"/>
            <a:ext cx="5593800" cy="1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Medium"/>
              <a:buNone/>
              <a:defRPr sz="10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96" name="Google Shape;396;p50"/>
          <p:cNvSpPr txBox="1">
            <a:spLocks noGrp="1"/>
          </p:cNvSpPr>
          <p:nvPr>
            <p:ph type="body" idx="9"/>
          </p:nvPr>
        </p:nvSpPr>
        <p:spPr>
          <a:xfrm>
            <a:off x="3007045" y="3524875"/>
            <a:ext cx="55938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397" name="Google Shape;397;p50"/>
          <p:cNvSpPr txBox="1">
            <a:spLocks noGrp="1"/>
          </p:cNvSpPr>
          <p:nvPr>
            <p:ph type="subTitle" idx="13"/>
          </p:nvPr>
        </p:nvSpPr>
        <p:spPr>
          <a:xfrm>
            <a:off x="3008040" y="1820625"/>
            <a:ext cx="5593800" cy="1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Medium"/>
              <a:buNone/>
              <a:defRPr sz="10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98" name="Google Shape;398;p50"/>
          <p:cNvSpPr txBox="1">
            <a:spLocks noGrp="1"/>
          </p:cNvSpPr>
          <p:nvPr>
            <p:ph type="body" idx="14"/>
          </p:nvPr>
        </p:nvSpPr>
        <p:spPr>
          <a:xfrm>
            <a:off x="3006050" y="2078275"/>
            <a:ext cx="55938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Light"/>
              <a:buChar char="●"/>
              <a:defRPr sz="9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30">
          <p15:clr>
            <a:srgbClr val="E46962"/>
          </p15:clr>
        </p15:guide>
        <p15:guide id="2" pos="1778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charter">
  <p:cSld name="CUSTOM_18_2_2_1_1_1_1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0" name="Google Shape;400;p51"/>
          <p:cNvCxnSpPr/>
          <p:nvPr/>
        </p:nvCxnSpPr>
        <p:spPr>
          <a:xfrm>
            <a:off x="3183625" y="1075050"/>
            <a:ext cx="0" cy="3477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1" name="Google Shape;401;p51"/>
          <p:cNvSpPr txBox="1">
            <a:spLocks noGrp="1"/>
          </p:cNvSpPr>
          <p:nvPr>
            <p:ph type="body" idx="1"/>
          </p:nvPr>
        </p:nvSpPr>
        <p:spPr>
          <a:xfrm>
            <a:off x="3544250" y="1435050"/>
            <a:ext cx="5059800" cy="31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02" name="Google Shape;402;p51"/>
          <p:cNvSpPr txBox="1">
            <a:spLocks noGrp="1"/>
          </p:cNvSpPr>
          <p:nvPr>
            <p:ph type="subTitle" idx="2"/>
          </p:nvPr>
        </p:nvSpPr>
        <p:spPr>
          <a:xfrm>
            <a:off x="3544250" y="1075050"/>
            <a:ext cx="50598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03" name="Google Shape;403;p51"/>
          <p:cNvSpPr txBox="1">
            <a:spLocks noGrp="1"/>
          </p:cNvSpPr>
          <p:nvPr>
            <p:ph type="body" idx="3"/>
          </p:nvPr>
        </p:nvSpPr>
        <p:spPr>
          <a:xfrm>
            <a:off x="540000" y="1435050"/>
            <a:ext cx="2283000" cy="8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04" name="Google Shape;404;p51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51"/>
          <p:cNvSpPr txBox="1">
            <a:spLocks noGrp="1"/>
          </p:cNvSpPr>
          <p:nvPr>
            <p:ph type="body" idx="4"/>
          </p:nvPr>
        </p:nvSpPr>
        <p:spPr>
          <a:xfrm>
            <a:off x="540050" y="2861850"/>
            <a:ext cx="2253900" cy="16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●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○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Light"/>
              <a:buChar char="■"/>
              <a:defRPr sz="11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06" name="Google Shape;406;p51"/>
          <p:cNvSpPr txBox="1">
            <a:spLocks noGrp="1"/>
          </p:cNvSpPr>
          <p:nvPr>
            <p:ph type="subTitle" idx="5"/>
          </p:nvPr>
        </p:nvSpPr>
        <p:spPr>
          <a:xfrm>
            <a:off x="540050" y="2501850"/>
            <a:ext cx="22539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07" name="Google Shape;407;p51"/>
          <p:cNvSpPr txBox="1">
            <a:spLocks noGrp="1"/>
          </p:cNvSpPr>
          <p:nvPr>
            <p:ph type="subTitle" idx="6"/>
          </p:nvPr>
        </p:nvSpPr>
        <p:spPr>
          <a:xfrm>
            <a:off x="540000" y="1077525"/>
            <a:ext cx="22539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30">
          <p15:clr>
            <a:srgbClr val="E46962"/>
          </p15:clr>
        </p15:guide>
        <p15:guide id="2" pos="1778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ae">
  <p:cSld name="CUSTOM_18_2_2_1_1_1_1_2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2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52"/>
          <p:cNvSpPr txBox="1">
            <a:spLocks noGrp="1"/>
          </p:cNvSpPr>
          <p:nvPr>
            <p:ph type="body" idx="1"/>
          </p:nvPr>
        </p:nvSpPr>
        <p:spPr>
          <a:xfrm>
            <a:off x="606450" y="1867526"/>
            <a:ext cx="14070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2pPr>
            <a:lvl3pPr marL="1371600" lvl="2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3pPr>
            <a:lvl4pPr marL="1828800" lvl="3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4pPr>
            <a:lvl5pPr marL="2286000" lvl="4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5pPr>
            <a:lvl6pPr marL="2743200" lvl="5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6pPr>
            <a:lvl7pPr marL="3200400" lvl="6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9pPr>
          </a:lstStyle>
          <a:p>
            <a:endParaRPr/>
          </a:p>
        </p:txBody>
      </p:sp>
      <p:sp>
        <p:nvSpPr>
          <p:cNvPr id="411" name="Google Shape;411;p52"/>
          <p:cNvSpPr txBox="1">
            <a:spLocks noGrp="1"/>
          </p:cNvSpPr>
          <p:nvPr>
            <p:ph type="subTitle" idx="2"/>
          </p:nvPr>
        </p:nvSpPr>
        <p:spPr>
          <a:xfrm>
            <a:off x="540000" y="1023400"/>
            <a:ext cx="5061000" cy="2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12" name="Google Shape;412;p52"/>
          <p:cNvSpPr/>
          <p:nvPr/>
        </p:nvSpPr>
        <p:spPr>
          <a:xfrm>
            <a:off x="540000" y="1438700"/>
            <a:ext cx="1539900" cy="1275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3" name="Google Shape;413;p52"/>
          <p:cNvSpPr/>
          <p:nvPr/>
        </p:nvSpPr>
        <p:spPr>
          <a:xfrm>
            <a:off x="1219950" y="1345875"/>
            <a:ext cx="180000" cy="18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9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9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4" name="Google Shape;414;p52"/>
          <p:cNvSpPr txBox="1">
            <a:spLocks noGrp="1"/>
          </p:cNvSpPr>
          <p:nvPr>
            <p:ph type="title" idx="3"/>
          </p:nvPr>
        </p:nvSpPr>
        <p:spPr>
          <a:xfrm>
            <a:off x="606455" y="158135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415" name="Google Shape;415;p52"/>
          <p:cNvSpPr txBox="1">
            <a:spLocks noGrp="1"/>
          </p:cNvSpPr>
          <p:nvPr>
            <p:ph type="body" idx="4"/>
          </p:nvPr>
        </p:nvSpPr>
        <p:spPr>
          <a:xfrm>
            <a:off x="7130550" y="1867526"/>
            <a:ext cx="14070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2pPr>
            <a:lvl3pPr marL="1371600" lvl="2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3pPr>
            <a:lvl4pPr marL="1828800" lvl="3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4pPr>
            <a:lvl5pPr marL="2286000" lvl="4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5pPr>
            <a:lvl6pPr marL="2743200" lvl="5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6pPr>
            <a:lvl7pPr marL="3200400" lvl="6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9pPr>
          </a:lstStyle>
          <a:p>
            <a:endParaRPr/>
          </a:p>
        </p:txBody>
      </p:sp>
      <p:sp>
        <p:nvSpPr>
          <p:cNvPr id="416" name="Google Shape;416;p52"/>
          <p:cNvSpPr/>
          <p:nvPr/>
        </p:nvSpPr>
        <p:spPr>
          <a:xfrm>
            <a:off x="7064100" y="1438700"/>
            <a:ext cx="1539900" cy="1275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7" name="Google Shape;417;p52"/>
          <p:cNvSpPr/>
          <p:nvPr/>
        </p:nvSpPr>
        <p:spPr>
          <a:xfrm>
            <a:off x="7744050" y="1345875"/>
            <a:ext cx="180000" cy="18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9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9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8" name="Google Shape;418;p52"/>
          <p:cNvSpPr txBox="1">
            <a:spLocks noGrp="1"/>
          </p:cNvSpPr>
          <p:nvPr>
            <p:ph type="title" idx="5"/>
          </p:nvPr>
        </p:nvSpPr>
        <p:spPr>
          <a:xfrm>
            <a:off x="7130555" y="158135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419" name="Google Shape;419;p52"/>
          <p:cNvSpPr txBox="1">
            <a:spLocks noGrp="1"/>
          </p:cNvSpPr>
          <p:nvPr>
            <p:ph type="body" idx="6"/>
          </p:nvPr>
        </p:nvSpPr>
        <p:spPr>
          <a:xfrm>
            <a:off x="3868500" y="1867526"/>
            <a:ext cx="14070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2pPr>
            <a:lvl3pPr marL="1371600" lvl="2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3pPr>
            <a:lvl4pPr marL="1828800" lvl="3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4pPr>
            <a:lvl5pPr marL="2286000" lvl="4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5pPr>
            <a:lvl6pPr marL="2743200" lvl="5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6pPr>
            <a:lvl7pPr marL="3200400" lvl="6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9pPr>
          </a:lstStyle>
          <a:p>
            <a:endParaRPr/>
          </a:p>
        </p:txBody>
      </p:sp>
      <p:sp>
        <p:nvSpPr>
          <p:cNvPr id="420" name="Google Shape;420;p52"/>
          <p:cNvSpPr/>
          <p:nvPr/>
        </p:nvSpPr>
        <p:spPr>
          <a:xfrm>
            <a:off x="3802050" y="1438700"/>
            <a:ext cx="1539900" cy="1275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1" name="Google Shape;421;p52"/>
          <p:cNvSpPr/>
          <p:nvPr/>
        </p:nvSpPr>
        <p:spPr>
          <a:xfrm>
            <a:off x="4482000" y="1345875"/>
            <a:ext cx="180000" cy="18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9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9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2" name="Google Shape;422;p52"/>
          <p:cNvSpPr txBox="1">
            <a:spLocks noGrp="1"/>
          </p:cNvSpPr>
          <p:nvPr>
            <p:ph type="title" idx="7"/>
          </p:nvPr>
        </p:nvSpPr>
        <p:spPr>
          <a:xfrm>
            <a:off x="3868505" y="158135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423" name="Google Shape;423;p52"/>
          <p:cNvSpPr txBox="1">
            <a:spLocks noGrp="1"/>
          </p:cNvSpPr>
          <p:nvPr>
            <p:ph type="body" idx="8"/>
          </p:nvPr>
        </p:nvSpPr>
        <p:spPr>
          <a:xfrm>
            <a:off x="5499525" y="1867526"/>
            <a:ext cx="14070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2pPr>
            <a:lvl3pPr marL="1371600" lvl="2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3pPr>
            <a:lvl4pPr marL="1828800" lvl="3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4pPr>
            <a:lvl5pPr marL="2286000" lvl="4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5pPr>
            <a:lvl6pPr marL="2743200" lvl="5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6pPr>
            <a:lvl7pPr marL="3200400" lvl="6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9pPr>
          </a:lstStyle>
          <a:p>
            <a:endParaRPr/>
          </a:p>
        </p:txBody>
      </p:sp>
      <p:sp>
        <p:nvSpPr>
          <p:cNvPr id="424" name="Google Shape;424;p52"/>
          <p:cNvSpPr/>
          <p:nvPr/>
        </p:nvSpPr>
        <p:spPr>
          <a:xfrm>
            <a:off x="5433075" y="1438700"/>
            <a:ext cx="1539900" cy="1275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5" name="Google Shape;425;p52"/>
          <p:cNvSpPr/>
          <p:nvPr/>
        </p:nvSpPr>
        <p:spPr>
          <a:xfrm>
            <a:off x="6113025" y="1345875"/>
            <a:ext cx="180000" cy="18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9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9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6" name="Google Shape;426;p52"/>
          <p:cNvSpPr txBox="1">
            <a:spLocks noGrp="1"/>
          </p:cNvSpPr>
          <p:nvPr>
            <p:ph type="title" idx="9"/>
          </p:nvPr>
        </p:nvSpPr>
        <p:spPr>
          <a:xfrm>
            <a:off x="5499530" y="158135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427" name="Google Shape;427;p52"/>
          <p:cNvSpPr txBox="1">
            <a:spLocks noGrp="1"/>
          </p:cNvSpPr>
          <p:nvPr>
            <p:ph type="body" idx="13"/>
          </p:nvPr>
        </p:nvSpPr>
        <p:spPr>
          <a:xfrm>
            <a:off x="2237475" y="1868538"/>
            <a:ext cx="14070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2pPr>
            <a:lvl3pPr marL="1371600" lvl="2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3pPr>
            <a:lvl4pPr marL="1828800" lvl="3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4pPr>
            <a:lvl5pPr marL="2286000" lvl="4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5pPr>
            <a:lvl6pPr marL="2743200" lvl="5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6pPr>
            <a:lvl7pPr marL="3200400" lvl="6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9pPr>
          </a:lstStyle>
          <a:p>
            <a:endParaRPr/>
          </a:p>
        </p:txBody>
      </p:sp>
      <p:sp>
        <p:nvSpPr>
          <p:cNvPr id="428" name="Google Shape;428;p52"/>
          <p:cNvSpPr/>
          <p:nvPr/>
        </p:nvSpPr>
        <p:spPr>
          <a:xfrm>
            <a:off x="2171025" y="1439713"/>
            <a:ext cx="1539900" cy="1275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9" name="Google Shape;429;p52"/>
          <p:cNvSpPr/>
          <p:nvPr/>
        </p:nvSpPr>
        <p:spPr>
          <a:xfrm>
            <a:off x="2850975" y="1346888"/>
            <a:ext cx="180000" cy="18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9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9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0" name="Google Shape;430;p52"/>
          <p:cNvSpPr txBox="1">
            <a:spLocks noGrp="1"/>
          </p:cNvSpPr>
          <p:nvPr>
            <p:ph type="title" idx="14"/>
          </p:nvPr>
        </p:nvSpPr>
        <p:spPr>
          <a:xfrm>
            <a:off x="2237480" y="1582363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431" name="Google Shape;431;p52"/>
          <p:cNvSpPr txBox="1">
            <a:spLocks noGrp="1"/>
          </p:cNvSpPr>
          <p:nvPr>
            <p:ph type="body" idx="15"/>
          </p:nvPr>
        </p:nvSpPr>
        <p:spPr>
          <a:xfrm>
            <a:off x="606450" y="3747576"/>
            <a:ext cx="14070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2pPr>
            <a:lvl3pPr marL="1371600" lvl="2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3pPr>
            <a:lvl4pPr marL="1828800" lvl="3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4pPr>
            <a:lvl5pPr marL="2286000" lvl="4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5pPr>
            <a:lvl6pPr marL="2743200" lvl="5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6pPr>
            <a:lvl7pPr marL="3200400" lvl="6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9pPr>
          </a:lstStyle>
          <a:p>
            <a:endParaRPr/>
          </a:p>
        </p:txBody>
      </p:sp>
      <p:sp>
        <p:nvSpPr>
          <p:cNvPr id="432" name="Google Shape;432;p52"/>
          <p:cNvSpPr txBox="1">
            <a:spLocks noGrp="1"/>
          </p:cNvSpPr>
          <p:nvPr>
            <p:ph type="subTitle" idx="16"/>
          </p:nvPr>
        </p:nvSpPr>
        <p:spPr>
          <a:xfrm>
            <a:off x="540000" y="2903450"/>
            <a:ext cx="5061000" cy="2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 Medium"/>
              <a:buNone/>
              <a:defRPr sz="11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 Medium"/>
              <a:buNone/>
              <a:defRPr sz="9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33" name="Google Shape;433;p52"/>
          <p:cNvSpPr/>
          <p:nvPr/>
        </p:nvSpPr>
        <p:spPr>
          <a:xfrm>
            <a:off x="540000" y="3318750"/>
            <a:ext cx="1539900" cy="1275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4" name="Google Shape;434;p52"/>
          <p:cNvSpPr/>
          <p:nvPr/>
        </p:nvSpPr>
        <p:spPr>
          <a:xfrm>
            <a:off x="1219950" y="3225925"/>
            <a:ext cx="180000" cy="18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9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900" b="1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5" name="Google Shape;435;p52"/>
          <p:cNvSpPr txBox="1">
            <a:spLocks noGrp="1"/>
          </p:cNvSpPr>
          <p:nvPr>
            <p:ph type="title" idx="17"/>
          </p:nvPr>
        </p:nvSpPr>
        <p:spPr>
          <a:xfrm>
            <a:off x="606455" y="346140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436" name="Google Shape;436;p52"/>
          <p:cNvSpPr txBox="1">
            <a:spLocks noGrp="1"/>
          </p:cNvSpPr>
          <p:nvPr>
            <p:ph type="body" idx="18"/>
          </p:nvPr>
        </p:nvSpPr>
        <p:spPr>
          <a:xfrm>
            <a:off x="7130550" y="3747576"/>
            <a:ext cx="14070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2pPr>
            <a:lvl3pPr marL="1371600" lvl="2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3pPr>
            <a:lvl4pPr marL="1828800" lvl="3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4pPr>
            <a:lvl5pPr marL="2286000" lvl="4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5pPr>
            <a:lvl6pPr marL="2743200" lvl="5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6pPr>
            <a:lvl7pPr marL="3200400" lvl="6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9pPr>
          </a:lstStyle>
          <a:p>
            <a:endParaRPr/>
          </a:p>
        </p:txBody>
      </p:sp>
      <p:sp>
        <p:nvSpPr>
          <p:cNvPr id="437" name="Google Shape;437;p52"/>
          <p:cNvSpPr/>
          <p:nvPr/>
        </p:nvSpPr>
        <p:spPr>
          <a:xfrm>
            <a:off x="7064100" y="3318750"/>
            <a:ext cx="1539900" cy="1275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8" name="Google Shape;438;p52"/>
          <p:cNvSpPr/>
          <p:nvPr/>
        </p:nvSpPr>
        <p:spPr>
          <a:xfrm>
            <a:off x="7744050" y="3225925"/>
            <a:ext cx="180000" cy="18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9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900" b="1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9" name="Google Shape;439;p52"/>
          <p:cNvSpPr txBox="1">
            <a:spLocks noGrp="1"/>
          </p:cNvSpPr>
          <p:nvPr>
            <p:ph type="title" idx="19"/>
          </p:nvPr>
        </p:nvSpPr>
        <p:spPr>
          <a:xfrm>
            <a:off x="7130555" y="346140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440" name="Google Shape;440;p52"/>
          <p:cNvSpPr txBox="1">
            <a:spLocks noGrp="1"/>
          </p:cNvSpPr>
          <p:nvPr>
            <p:ph type="body" idx="20"/>
          </p:nvPr>
        </p:nvSpPr>
        <p:spPr>
          <a:xfrm>
            <a:off x="3868500" y="3747576"/>
            <a:ext cx="14070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2pPr>
            <a:lvl3pPr marL="1371600" lvl="2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3pPr>
            <a:lvl4pPr marL="1828800" lvl="3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4pPr>
            <a:lvl5pPr marL="2286000" lvl="4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5pPr>
            <a:lvl6pPr marL="2743200" lvl="5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6pPr>
            <a:lvl7pPr marL="3200400" lvl="6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9pPr>
          </a:lstStyle>
          <a:p>
            <a:endParaRPr/>
          </a:p>
        </p:txBody>
      </p:sp>
      <p:sp>
        <p:nvSpPr>
          <p:cNvPr id="441" name="Google Shape;441;p52"/>
          <p:cNvSpPr/>
          <p:nvPr/>
        </p:nvSpPr>
        <p:spPr>
          <a:xfrm>
            <a:off x="3802050" y="3318750"/>
            <a:ext cx="1539900" cy="1275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2" name="Google Shape;442;p52"/>
          <p:cNvSpPr/>
          <p:nvPr/>
        </p:nvSpPr>
        <p:spPr>
          <a:xfrm>
            <a:off x="4482000" y="3225925"/>
            <a:ext cx="180000" cy="18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9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900" b="1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3" name="Google Shape;443;p52"/>
          <p:cNvSpPr txBox="1">
            <a:spLocks noGrp="1"/>
          </p:cNvSpPr>
          <p:nvPr>
            <p:ph type="title" idx="21"/>
          </p:nvPr>
        </p:nvSpPr>
        <p:spPr>
          <a:xfrm>
            <a:off x="3868505" y="346140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444" name="Google Shape;444;p52"/>
          <p:cNvSpPr txBox="1">
            <a:spLocks noGrp="1"/>
          </p:cNvSpPr>
          <p:nvPr>
            <p:ph type="body" idx="22"/>
          </p:nvPr>
        </p:nvSpPr>
        <p:spPr>
          <a:xfrm>
            <a:off x="5499525" y="3747576"/>
            <a:ext cx="14070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2pPr>
            <a:lvl3pPr marL="1371600" lvl="2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3pPr>
            <a:lvl4pPr marL="1828800" lvl="3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4pPr>
            <a:lvl5pPr marL="2286000" lvl="4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5pPr>
            <a:lvl6pPr marL="2743200" lvl="5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6pPr>
            <a:lvl7pPr marL="3200400" lvl="6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9pPr>
          </a:lstStyle>
          <a:p>
            <a:endParaRPr/>
          </a:p>
        </p:txBody>
      </p:sp>
      <p:sp>
        <p:nvSpPr>
          <p:cNvPr id="445" name="Google Shape;445;p52"/>
          <p:cNvSpPr/>
          <p:nvPr/>
        </p:nvSpPr>
        <p:spPr>
          <a:xfrm>
            <a:off x="5433075" y="3318750"/>
            <a:ext cx="1539900" cy="1275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6" name="Google Shape;446;p52"/>
          <p:cNvSpPr/>
          <p:nvPr/>
        </p:nvSpPr>
        <p:spPr>
          <a:xfrm>
            <a:off x="6113025" y="3225925"/>
            <a:ext cx="180000" cy="18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9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9</a:t>
            </a:r>
            <a:endParaRPr sz="900" b="1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7" name="Google Shape;447;p52"/>
          <p:cNvSpPr txBox="1">
            <a:spLocks noGrp="1"/>
          </p:cNvSpPr>
          <p:nvPr>
            <p:ph type="title" idx="23"/>
          </p:nvPr>
        </p:nvSpPr>
        <p:spPr>
          <a:xfrm>
            <a:off x="5499530" y="3461400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448" name="Google Shape;448;p52"/>
          <p:cNvSpPr txBox="1">
            <a:spLocks noGrp="1"/>
          </p:cNvSpPr>
          <p:nvPr>
            <p:ph type="body" idx="24"/>
          </p:nvPr>
        </p:nvSpPr>
        <p:spPr>
          <a:xfrm>
            <a:off x="2237475" y="3748588"/>
            <a:ext cx="14070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2pPr>
            <a:lvl3pPr marL="1371600" lvl="2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3pPr>
            <a:lvl4pPr marL="1828800" lvl="3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4pPr>
            <a:lvl5pPr marL="2286000" lvl="4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5pPr>
            <a:lvl6pPr marL="2743200" lvl="5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6pPr>
            <a:lvl7pPr marL="3200400" lvl="6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○"/>
              <a:defRPr sz="700"/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■"/>
              <a:defRPr sz="700"/>
            </a:lvl9pPr>
          </a:lstStyle>
          <a:p>
            <a:endParaRPr/>
          </a:p>
        </p:txBody>
      </p:sp>
      <p:sp>
        <p:nvSpPr>
          <p:cNvPr id="449" name="Google Shape;449;p52"/>
          <p:cNvSpPr/>
          <p:nvPr/>
        </p:nvSpPr>
        <p:spPr>
          <a:xfrm>
            <a:off x="2171025" y="3319763"/>
            <a:ext cx="1539900" cy="12759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91425" rIns="18000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rgbClr val="000000"/>
              </a:buClr>
              <a:buSzPts val="700"/>
              <a:buFont typeface="Arial"/>
              <a:buNone/>
            </a:pPr>
            <a:endParaRPr sz="7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0" name="Google Shape;450;p52"/>
          <p:cNvSpPr/>
          <p:nvPr/>
        </p:nvSpPr>
        <p:spPr>
          <a:xfrm>
            <a:off x="2850975" y="3226938"/>
            <a:ext cx="180000" cy="180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GB" sz="9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900" b="1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1" name="Google Shape;451;p52"/>
          <p:cNvSpPr txBox="1">
            <a:spLocks noGrp="1"/>
          </p:cNvSpPr>
          <p:nvPr>
            <p:ph type="title" idx="25"/>
          </p:nvPr>
        </p:nvSpPr>
        <p:spPr>
          <a:xfrm>
            <a:off x="2237480" y="3462413"/>
            <a:ext cx="1407000" cy="1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30">
          <p15:clr>
            <a:srgbClr val="E46962"/>
          </p15:clr>
        </p15:guide>
        <p15:guide id="2" pos="1778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us report">
  <p:cSld name="CUSTOM_18_2_2_1_1_1_1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3"/>
          <p:cNvCxnSpPr/>
          <p:nvPr/>
        </p:nvCxnSpPr>
        <p:spPr>
          <a:xfrm>
            <a:off x="3183625" y="1235875"/>
            <a:ext cx="0" cy="3316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4" name="Google Shape;454;p53"/>
          <p:cNvSpPr txBox="1">
            <a:spLocks noGrp="1"/>
          </p:cNvSpPr>
          <p:nvPr>
            <p:ph type="body" idx="1"/>
          </p:nvPr>
        </p:nvSpPr>
        <p:spPr>
          <a:xfrm>
            <a:off x="3544250" y="1587450"/>
            <a:ext cx="50598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55" name="Google Shape;455;p53"/>
          <p:cNvSpPr txBox="1">
            <a:spLocks noGrp="1"/>
          </p:cNvSpPr>
          <p:nvPr>
            <p:ph type="subTitle" idx="2"/>
          </p:nvPr>
        </p:nvSpPr>
        <p:spPr>
          <a:xfrm>
            <a:off x="3544250" y="1227450"/>
            <a:ext cx="50598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56" name="Google Shape;456;p53"/>
          <p:cNvSpPr txBox="1">
            <a:spLocks noGrp="1"/>
          </p:cNvSpPr>
          <p:nvPr>
            <p:ph type="body" idx="3"/>
          </p:nvPr>
        </p:nvSpPr>
        <p:spPr>
          <a:xfrm>
            <a:off x="525450" y="3961375"/>
            <a:ext cx="22830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57" name="Google Shape;457;p53"/>
          <p:cNvSpPr txBox="1">
            <a:spLocks noGrp="1"/>
          </p:cNvSpPr>
          <p:nvPr>
            <p:ph type="subTitle" idx="4"/>
          </p:nvPr>
        </p:nvSpPr>
        <p:spPr>
          <a:xfrm>
            <a:off x="525450" y="3603850"/>
            <a:ext cx="2283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58" name="Google Shape;458;p53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22539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9" name="Google Shape;459;p53"/>
          <p:cNvSpPr txBox="1">
            <a:spLocks noGrp="1"/>
          </p:cNvSpPr>
          <p:nvPr>
            <p:ph type="subTitle" idx="5"/>
          </p:nvPr>
        </p:nvSpPr>
        <p:spPr>
          <a:xfrm>
            <a:off x="540000" y="648125"/>
            <a:ext cx="22539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460" name="Google Shape;460;p53"/>
          <p:cNvSpPr txBox="1">
            <a:spLocks noGrp="1"/>
          </p:cNvSpPr>
          <p:nvPr>
            <p:ph type="body" idx="6"/>
          </p:nvPr>
        </p:nvSpPr>
        <p:spPr>
          <a:xfrm>
            <a:off x="3544250" y="3365475"/>
            <a:ext cx="50598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61" name="Google Shape;461;p53"/>
          <p:cNvSpPr txBox="1">
            <a:spLocks noGrp="1"/>
          </p:cNvSpPr>
          <p:nvPr>
            <p:ph type="subTitle" idx="7"/>
          </p:nvPr>
        </p:nvSpPr>
        <p:spPr>
          <a:xfrm>
            <a:off x="3544250" y="3005475"/>
            <a:ext cx="50598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62" name="Google Shape;462;p53"/>
          <p:cNvSpPr/>
          <p:nvPr/>
        </p:nvSpPr>
        <p:spPr>
          <a:xfrm>
            <a:off x="525450" y="1235875"/>
            <a:ext cx="2283000" cy="745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63" name="Google Shape;463;p53"/>
          <p:cNvSpPr txBox="1">
            <a:spLocks noGrp="1"/>
          </p:cNvSpPr>
          <p:nvPr>
            <p:ph type="body" idx="8"/>
          </p:nvPr>
        </p:nvSpPr>
        <p:spPr>
          <a:xfrm>
            <a:off x="540000" y="2690450"/>
            <a:ext cx="22830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●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○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 Light"/>
              <a:buChar char="■"/>
              <a:defRPr sz="1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64" name="Google Shape;464;p53"/>
          <p:cNvSpPr txBox="1">
            <a:spLocks noGrp="1"/>
          </p:cNvSpPr>
          <p:nvPr>
            <p:ph type="subTitle" idx="9"/>
          </p:nvPr>
        </p:nvSpPr>
        <p:spPr>
          <a:xfrm>
            <a:off x="540000" y="2332925"/>
            <a:ext cx="22830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Medium"/>
              <a:buNone/>
              <a:defRPr sz="13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65" name="Google Shape;465;p53"/>
          <p:cNvSpPr txBox="1"/>
          <p:nvPr/>
        </p:nvSpPr>
        <p:spPr>
          <a:xfrm>
            <a:off x="635863" y="1812125"/>
            <a:ext cx="572400" cy="1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GB" sz="7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Status</a:t>
            </a:r>
            <a:endParaRPr sz="7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66" name="Google Shape;466;p53"/>
          <p:cNvSpPr txBox="1"/>
          <p:nvPr/>
        </p:nvSpPr>
        <p:spPr>
          <a:xfrm>
            <a:off x="1380746" y="1812125"/>
            <a:ext cx="572400" cy="1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GB" sz="7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Files</a:t>
            </a:r>
            <a:endParaRPr sz="7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67" name="Google Shape;467;p53"/>
          <p:cNvSpPr txBox="1"/>
          <p:nvPr/>
        </p:nvSpPr>
        <p:spPr>
          <a:xfrm>
            <a:off x="2125629" y="1812125"/>
            <a:ext cx="572400" cy="1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GB" sz="7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Owner</a:t>
            </a:r>
            <a:endParaRPr sz="700" b="0" i="0" u="none" strike="noStrike" cap="none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68" name="Google Shape;468;p53"/>
          <p:cNvSpPr>
            <a:spLocks noGrp="1"/>
          </p:cNvSpPr>
          <p:nvPr>
            <p:ph type="pic" idx="13"/>
          </p:nvPr>
        </p:nvSpPr>
        <p:spPr>
          <a:xfrm>
            <a:off x="2213975" y="1333075"/>
            <a:ext cx="395700" cy="3957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30">
          <p15:clr>
            <a:srgbClr val="E46962"/>
          </p15:clr>
        </p15:guide>
        <p15:guide id="2" pos="1778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se case scoping">
  <p:cSld name="TITLE_1_1_1_2_1_1_1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0" name="Google Shape;470;p54"/>
          <p:cNvCxnSpPr/>
          <p:nvPr/>
        </p:nvCxnSpPr>
        <p:spPr>
          <a:xfrm>
            <a:off x="2480125" y="1397000"/>
            <a:ext cx="0" cy="2451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471" name="Google Shape;471;p54"/>
          <p:cNvSpPr txBox="1">
            <a:spLocks noGrp="1"/>
          </p:cNvSpPr>
          <p:nvPr>
            <p:ph type="body" idx="1"/>
          </p:nvPr>
        </p:nvSpPr>
        <p:spPr>
          <a:xfrm>
            <a:off x="540000" y="1397000"/>
            <a:ext cx="1777200" cy="24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72" name="Google Shape;472;p54"/>
          <p:cNvSpPr txBox="1">
            <a:spLocks noGrp="1"/>
          </p:cNvSpPr>
          <p:nvPr>
            <p:ph type="subTitle" idx="2"/>
          </p:nvPr>
        </p:nvSpPr>
        <p:spPr>
          <a:xfrm>
            <a:off x="540900" y="1080000"/>
            <a:ext cx="1777200" cy="21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0000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73" name="Google Shape;473;p54"/>
          <p:cNvSpPr txBox="1">
            <a:spLocks noGrp="1"/>
          </p:cNvSpPr>
          <p:nvPr>
            <p:ph type="body" idx="3"/>
          </p:nvPr>
        </p:nvSpPr>
        <p:spPr>
          <a:xfrm>
            <a:off x="5322100" y="1397000"/>
            <a:ext cx="32799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74" name="Google Shape;474;p54"/>
          <p:cNvSpPr txBox="1">
            <a:spLocks noGrp="1"/>
          </p:cNvSpPr>
          <p:nvPr>
            <p:ph type="subTitle" idx="4"/>
          </p:nvPr>
        </p:nvSpPr>
        <p:spPr>
          <a:xfrm>
            <a:off x="5323761" y="1080000"/>
            <a:ext cx="3279900" cy="21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0000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75" name="Google Shape;475;p54"/>
          <p:cNvSpPr txBox="1">
            <a:spLocks noGrp="1"/>
          </p:cNvSpPr>
          <p:nvPr>
            <p:ph type="body" idx="5"/>
          </p:nvPr>
        </p:nvSpPr>
        <p:spPr>
          <a:xfrm>
            <a:off x="2641550" y="1397000"/>
            <a:ext cx="2354700" cy="24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76" name="Google Shape;476;p54"/>
          <p:cNvSpPr txBox="1">
            <a:spLocks noGrp="1"/>
          </p:cNvSpPr>
          <p:nvPr>
            <p:ph type="subTitle" idx="6"/>
          </p:nvPr>
        </p:nvSpPr>
        <p:spPr>
          <a:xfrm>
            <a:off x="2642742" y="1080000"/>
            <a:ext cx="2354700" cy="21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0000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77" name="Google Shape;477;p54"/>
          <p:cNvSpPr/>
          <p:nvPr/>
        </p:nvSpPr>
        <p:spPr>
          <a:xfrm>
            <a:off x="2450125" y="1132500"/>
            <a:ext cx="60600" cy="108000"/>
          </a:xfrm>
          <a:prstGeom prst="chevron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478" name="Google Shape;478;p54"/>
          <p:cNvCxnSpPr/>
          <p:nvPr/>
        </p:nvCxnSpPr>
        <p:spPr>
          <a:xfrm>
            <a:off x="5158875" y="1397000"/>
            <a:ext cx="0" cy="31563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479" name="Google Shape;479;p54"/>
          <p:cNvSpPr/>
          <p:nvPr/>
        </p:nvSpPr>
        <p:spPr>
          <a:xfrm>
            <a:off x="5128875" y="1132500"/>
            <a:ext cx="60600" cy="108000"/>
          </a:xfrm>
          <a:prstGeom prst="chevron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80" name="Google Shape;480;p54"/>
          <p:cNvSpPr txBox="1">
            <a:spLocks noGrp="1"/>
          </p:cNvSpPr>
          <p:nvPr>
            <p:ph type="body" idx="7"/>
          </p:nvPr>
        </p:nvSpPr>
        <p:spPr>
          <a:xfrm>
            <a:off x="5322925" y="2444400"/>
            <a:ext cx="32799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81" name="Google Shape;481;p54"/>
          <p:cNvSpPr txBox="1">
            <a:spLocks noGrp="1"/>
          </p:cNvSpPr>
          <p:nvPr>
            <p:ph type="subTitle" idx="8"/>
          </p:nvPr>
        </p:nvSpPr>
        <p:spPr>
          <a:xfrm>
            <a:off x="5324586" y="2127400"/>
            <a:ext cx="3279900" cy="21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0000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82" name="Google Shape;482;p54"/>
          <p:cNvSpPr txBox="1">
            <a:spLocks noGrp="1"/>
          </p:cNvSpPr>
          <p:nvPr>
            <p:ph type="body" idx="9"/>
          </p:nvPr>
        </p:nvSpPr>
        <p:spPr>
          <a:xfrm>
            <a:off x="5321500" y="3523900"/>
            <a:ext cx="3279900" cy="10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83" name="Google Shape;483;p54"/>
          <p:cNvSpPr txBox="1">
            <a:spLocks noGrp="1"/>
          </p:cNvSpPr>
          <p:nvPr>
            <p:ph type="subTitle" idx="13"/>
          </p:nvPr>
        </p:nvSpPr>
        <p:spPr>
          <a:xfrm>
            <a:off x="5323161" y="3206900"/>
            <a:ext cx="3279900" cy="21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0000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84" name="Google Shape;484;p54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44574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54"/>
          <p:cNvSpPr txBox="1">
            <a:spLocks noGrp="1"/>
          </p:cNvSpPr>
          <p:nvPr>
            <p:ph type="subTitle" idx="14"/>
          </p:nvPr>
        </p:nvSpPr>
        <p:spPr>
          <a:xfrm>
            <a:off x="540000" y="687125"/>
            <a:ext cx="44562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86" name="Google Shape;486;p54"/>
          <p:cNvSpPr txBox="1">
            <a:spLocks noGrp="1"/>
          </p:cNvSpPr>
          <p:nvPr>
            <p:ph type="subTitle" idx="15"/>
          </p:nvPr>
        </p:nvSpPr>
        <p:spPr>
          <a:xfrm>
            <a:off x="540000" y="203200"/>
            <a:ext cx="4457400" cy="1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 sz="8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 sz="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 sz="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 sz="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 sz="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 sz="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 sz="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 sz="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 sz="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87" name="Google Shape;487;p54"/>
          <p:cNvSpPr/>
          <p:nvPr/>
        </p:nvSpPr>
        <p:spPr>
          <a:xfrm>
            <a:off x="5324575" y="203200"/>
            <a:ext cx="3279900" cy="696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88" name="Google Shape;488;p54"/>
          <p:cNvSpPr>
            <a:spLocks noGrp="1"/>
          </p:cNvSpPr>
          <p:nvPr>
            <p:ph type="pic" idx="16"/>
          </p:nvPr>
        </p:nvSpPr>
        <p:spPr>
          <a:xfrm>
            <a:off x="7017888" y="426575"/>
            <a:ext cx="395700" cy="395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89" name="Google Shape;489;p54"/>
          <p:cNvSpPr txBox="1">
            <a:spLocks noGrp="1"/>
          </p:cNvSpPr>
          <p:nvPr>
            <p:ph type="subTitle" idx="17"/>
          </p:nvPr>
        </p:nvSpPr>
        <p:spPr>
          <a:xfrm>
            <a:off x="7022913" y="280938"/>
            <a:ext cx="1456200" cy="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54"/>
          <p:cNvSpPr txBox="1">
            <a:spLocks noGrp="1"/>
          </p:cNvSpPr>
          <p:nvPr>
            <p:ph type="body" idx="18"/>
          </p:nvPr>
        </p:nvSpPr>
        <p:spPr>
          <a:xfrm>
            <a:off x="7489588" y="424038"/>
            <a:ext cx="9846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●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○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■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●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○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■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●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○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■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91" name="Google Shape;491;p54"/>
          <p:cNvSpPr>
            <a:spLocks noGrp="1"/>
          </p:cNvSpPr>
          <p:nvPr>
            <p:ph type="pic" idx="19"/>
          </p:nvPr>
        </p:nvSpPr>
        <p:spPr>
          <a:xfrm>
            <a:off x="5449938" y="426575"/>
            <a:ext cx="395700" cy="395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2" name="Google Shape;492;p54"/>
          <p:cNvSpPr txBox="1">
            <a:spLocks noGrp="1"/>
          </p:cNvSpPr>
          <p:nvPr>
            <p:ph type="subTitle" idx="20"/>
          </p:nvPr>
        </p:nvSpPr>
        <p:spPr>
          <a:xfrm>
            <a:off x="5454963" y="280938"/>
            <a:ext cx="1456200" cy="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"/>
              <a:buNone/>
              <a:defRPr sz="7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54"/>
          <p:cNvSpPr txBox="1">
            <a:spLocks noGrp="1"/>
          </p:cNvSpPr>
          <p:nvPr>
            <p:ph type="body" idx="21"/>
          </p:nvPr>
        </p:nvSpPr>
        <p:spPr>
          <a:xfrm>
            <a:off x="5921638" y="424038"/>
            <a:ext cx="9846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●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○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■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●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○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■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●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○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Medium"/>
              <a:buChar char="■"/>
              <a:defRPr sz="7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94" name="Google Shape;494;p54"/>
          <p:cNvSpPr txBox="1">
            <a:spLocks noGrp="1"/>
          </p:cNvSpPr>
          <p:nvPr>
            <p:ph type="body" idx="22"/>
          </p:nvPr>
        </p:nvSpPr>
        <p:spPr>
          <a:xfrm>
            <a:off x="7494313" y="642338"/>
            <a:ext cx="9846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66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  <a:defRPr sz="600"/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95" name="Google Shape;495;p54"/>
          <p:cNvSpPr txBox="1">
            <a:spLocks noGrp="1"/>
          </p:cNvSpPr>
          <p:nvPr>
            <p:ph type="body" idx="23"/>
          </p:nvPr>
        </p:nvSpPr>
        <p:spPr>
          <a:xfrm>
            <a:off x="5926363" y="642338"/>
            <a:ext cx="9846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66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Char char="●"/>
              <a:defRPr sz="600"/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ted Slide 1_1_1_TITLEANDBULLETS_B">
  <p:cSld name="TITLE_AND_BODY_2_1_2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9"/>
          <p:cNvSpPr>
            <a:spLocks noGrp="1"/>
          </p:cNvSpPr>
          <p:nvPr>
            <p:ph type="pic" idx="2"/>
          </p:nvPr>
        </p:nvSpPr>
        <p:spPr>
          <a:xfrm>
            <a:off x="0" y="0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19"/>
          <p:cNvSpPr txBox="1">
            <a:spLocks noGrp="1"/>
          </p:cNvSpPr>
          <p:nvPr>
            <p:ph type="title"/>
          </p:nvPr>
        </p:nvSpPr>
        <p:spPr>
          <a:xfrm>
            <a:off x="5427950" y="289525"/>
            <a:ext cx="3405900" cy="10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5427950" y="1565672"/>
            <a:ext cx="3405900" cy="3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mpaign summary">
  <p:cSld name="TITLE_1_3_1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5"/>
          <p:cNvSpPr txBox="1">
            <a:spLocks noGrp="1"/>
          </p:cNvSpPr>
          <p:nvPr>
            <p:ph type="body" idx="1"/>
          </p:nvPr>
        </p:nvSpPr>
        <p:spPr>
          <a:xfrm>
            <a:off x="540000" y="1080000"/>
            <a:ext cx="6156300" cy="3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498" name="Google Shape;498;p55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9" name="Google Shape;499;p55"/>
          <p:cNvSpPr txBox="1">
            <a:spLocks noGrp="1"/>
          </p:cNvSpPr>
          <p:nvPr>
            <p:ph type="subTitle" idx="2"/>
          </p:nvPr>
        </p:nvSpPr>
        <p:spPr>
          <a:xfrm>
            <a:off x="540000" y="648125"/>
            <a:ext cx="80640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500" name="Google Shape;500;p55"/>
          <p:cNvSpPr/>
          <p:nvPr/>
        </p:nvSpPr>
        <p:spPr>
          <a:xfrm>
            <a:off x="6896050" y="1079975"/>
            <a:ext cx="1708200" cy="346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501" name="Google Shape;501;p55"/>
          <p:cNvSpPr txBox="1">
            <a:spLocks noGrp="1"/>
          </p:cNvSpPr>
          <p:nvPr>
            <p:ph type="body" idx="3"/>
          </p:nvPr>
        </p:nvSpPr>
        <p:spPr>
          <a:xfrm>
            <a:off x="6984550" y="1465500"/>
            <a:ext cx="1531200" cy="29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●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○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Montserrat Light"/>
              <a:buChar char="■"/>
              <a:defRPr sz="7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502" name="Google Shape;502;p55"/>
          <p:cNvSpPr txBox="1">
            <a:spLocks noGrp="1"/>
          </p:cNvSpPr>
          <p:nvPr>
            <p:ph type="subTitle" idx="4"/>
          </p:nvPr>
        </p:nvSpPr>
        <p:spPr>
          <a:xfrm>
            <a:off x="6984550" y="1192950"/>
            <a:ext cx="1531200" cy="1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 Medium"/>
              <a:buNone/>
              <a:defRPr sz="9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estion slide with image placeholder">
  <p:cSld name="CUSTOM_27_1_1_1_1_2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6"/>
          <p:cNvSpPr txBox="1">
            <a:spLocks noGrp="1"/>
          </p:cNvSpPr>
          <p:nvPr>
            <p:ph type="title"/>
          </p:nvPr>
        </p:nvSpPr>
        <p:spPr>
          <a:xfrm>
            <a:off x="6158700" y="3743325"/>
            <a:ext cx="24456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05" name="Google Shape;505;p56"/>
          <p:cNvGrpSpPr/>
          <p:nvPr/>
        </p:nvGrpSpPr>
        <p:grpSpPr>
          <a:xfrm>
            <a:off x="6611890" y="900006"/>
            <a:ext cx="1539227" cy="2445427"/>
            <a:chOff x="1978200" y="2883150"/>
            <a:chExt cx="383675" cy="608300"/>
          </a:xfrm>
        </p:grpSpPr>
        <p:sp>
          <p:nvSpPr>
            <p:cNvPr id="506" name="Google Shape;506;p56"/>
            <p:cNvSpPr/>
            <p:nvPr/>
          </p:nvSpPr>
          <p:spPr>
            <a:xfrm>
              <a:off x="1978200" y="2883150"/>
              <a:ext cx="382400" cy="186300"/>
            </a:xfrm>
            <a:custGeom>
              <a:avLst/>
              <a:gdLst/>
              <a:ahLst/>
              <a:cxnLst/>
              <a:rect l="l" t="t" r="r" b="b"/>
              <a:pathLst>
                <a:path w="15296" h="7452" fill="none" extrusionOk="0">
                  <a:moveTo>
                    <a:pt x="0" y="7452"/>
                  </a:moveTo>
                  <a:cubicBezTo>
                    <a:pt x="0" y="3371"/>
                    <a:pt x="3523" y="0"/>
                    <a:pt x="7591" y="0"/>
                  </a:cubicBezTo>
                  <a:cubicBezTo>
                    <a:pt x="7591" y="0"/>
                    <a:pt x="7591" y="0"/>
                    <a:pt x="7591" y="0"/>
                  </a:cubicBezTo>
                  <a:cubicBezTo>
                    <a:pt x="11671" y="0"/>
                    <a:pt x="15296" y="2978"/>
                    <a:pt x="15296" y="7452"/>
                  </a:cubicBezTo>
                </a:path>
              </a:pathLst>
            </a:custGeom>
            <a:noFill/>
            <a:ln w="381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56"/>
            <p:cNvSpPr/>
            <p:nvPr/>
          </p:nvSpPr>
          <p:spPr>
            <a:xfrm>
              <a:off x="2052650" y="2957600"/>
              <a:ext cx="229700" cy="111850"/>
            </a:xfrm>
            <a:custGeom>
              <a:avLst/>
              <a:gdLst/>
              <a:ahLst/>
              <a:cxnLst/>
              <a:rect l="l" t="t" r="r" b="b"/>
              <a:pathLst>
                <a:path w="9188" h="4474" fill="none" extrusionOk="0">
                  <a:moveTo>
                    <a:pt x="0" y="4474"/>
                  </a:moveTo>
                  <a:cubicBezTo>
                    <a:pt x="0" y="1939"/>
                    <a:pt x="2281" y="0"/>
                    <a:pt x="4714" y="0"/>
                  </a:cubicBezTo>
                  <a:cubicBezTo>
                    <a:pt x="4714" y="0"/>
                    <a:pt x="4714" y="0"/>
                    <a:pt x="4714" y="0"/>
                  </a:cubicBezTo>
                  <a:cubicBezTo>
                    <a:pt x="7249" y="0"/>
                    <a:pt x="9188" y="1939"/>
                    <a:pt x="9188" y="4474"/>
                  </a:cubicBezTo>
                </a:path>
              </a:pathLst>
            </a:custGeom>
            <a:noFill/>
            <a:ln w="381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56"/>
            <p:cNvSpPr/>
            <p:nvPr/>
          </p:nvSpPr>
          <p:spPr>
            <a:xfrm>
              <a:off x="2120750" y="3069425"/>
              <a:ext cx="161600" cy="310200"/>
            </a:xfrm>
            <a:custGeom>
              <a:avLst/>
              <a:gdLst/>
              <a:ahLst/>
              <a:cxnLst/>
              <a:rect l="l" t="t" r="r" b="b"/>
              <a:pathLst>
                <a:path w="6464" h="12408" fill="none" extrusionOk="0">
                  <a:moveTo>
                    <a:pt x="2991" y="7934"/>
                  </a:moveTo>
                  <a:cubicBezTo>
                    <a:pt x="2991" y="10962"/>
                    <a:pt x="2991" y="10962"/>
                    <a:pt x="2991" y="10962"/>
                  </a:cubicBezTo>
                  <a:cubicBezTo>
                    <a:pt x="2991" y="11913"/>
                    <a:pt x="2484" y="12407"/>
                    <a:pt x="1496" y="12407"/>
                  </a:cubicBezTo>
                  <a:cubicBezTo>
                    <a:pt x="1496" y="12407"/>
                    <a:pt x="1496" y="12407"/>
                    <a:pt x="1496" y="12407"/>
                  </a:cubicBezTo>
                  <a:cubicBezTo>
                    <a:pt x="508" y="12407"/>
                    <a:pt x="1" y="11913"/>
                    <a:pt x="1" y="10962"/>
                  </a:cubicBezTo>
                  <a:cubicBezTo>
                    <a:pt x="1" y="10025"/>
                    <a:pt x="1" y="9328"/>
                    <a:pt x="1" y="7984"/>
                  </a:cubicBezTo>
                  <a:cubicBezTo>
                    <a:pt x="1" y="6793"/>
                    <a:pt x="102" y="6350"/>
                    <a:pt x="1192" y="5602"/>
                  </a:cubicBezTo>
                  <a:cubicBezTo>
                    <a:pt x="2991" y="4461"/>
                    <a:pt x="6464" y="2979"/>
                    <a:pt x="6464" y="1"/>
                  </a:cubicBezTo>
                </a:path>
              </a:pathLst>
            </a:custGeom>
            <a:noFill/>
            <a:ln w="381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56"/>
            <p:cNvSpPr/>
            <p:nvPr/>
          </p:nvSpPr>
          <p:spPr>
            <a:xfrm>
              <a:off x="2195525" y="3069425"/>
              <a:ext cx="166350" cy="198350"/>
            </a:xfrm>
            <a:custGeom>
              <a:avLst/>
              <a:gdLst/>
              <a:ahLst/>
              <a:cxnLst/>
              <a:rect l="l" t="t" r="r" b="b"/>
              <a:pathLst>
                <a:path w="6654" h="7934" fill="none" extrusionOk="0">
                  <a:moveTo>
                    <a:pt x="0" y="7934"/>
                  </a:moveTo>
                  <a:cubicBezTo>
                    <a:pt x="3473" y="5957"/>
                    <a:pt x="6653" y="3967"/>
                    <a:pt x="6653" y="1"/>
                  </a:cubicBezTo>
                </a:path>
              </a:pathLst>
            </a:custGeom>
            <a:noFill/>
            <a:ln w="381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56"/>
            <p:cNvSpPr/>
            <p:nvPr/>
          </p:nvSpPr>
          <p:spPr>
            <a:xfrm>
              <a:off x="1978200" y="3069425"/>
              <a:ext cx="74475" cy="37100"/>
            </a:xfrm>
            <a:custGeom>
              <a:avLst/>
              <a:gdLst/>
              <a:ahLst/>
              <a:cxnLst/>
              <a:rect l="l" t="t" r="r" b="b"/>
              <a:pathLst>
                <a:path w="2979" h="1484" fill="none" extrusionOk="0">
                  <a:moveTo>
                    <a:pt x="2978" y="1"/>
                  </a:moveTo>
                  <a:cubicBezTo>
                    <a:pt x="2978" y="837"/>
                    <a:pt x="2332" y="1483"/>
                    <a:pt x="1483" y="1483"/>
                  </a:cubicBezTo>
                  <a:cubicBezTo>
                    <a:pt x="646" y="1483"/>
                    <a:pt x="0" y="837"/>
                    <a:pt x="0" y="1"/>
                  </a:cubicBezTo>
                </a:path>
              </a:pathLst>
            </a:custGeom>
            <a:noFill/>
            <a:ln w="381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56"/>
            <p:cNvSpPr/>
            <p:nvPr/>
          </p:nvSpPr>
          <p:spPr>
            <a:xfrm>
              <a:off x="2120750" y="3416975"/>
              <a:ext cx="74800" cy="74475"/>
            </a:xfrm>
            <a:custGeom>
              <a:avLst/>
              <a:gdLst/>
              <a:ahLst/>
              <a:cxnLst/>
              <a:rect l="l" t="t" r="r" b="b"/>
              <a:pathLst>
                <a:path w="2992" h="2979" fill="none" extrusionOk="0">
                  <a:moveTo>
                    <a:pt x="1496" y="0"/>
                  </a:moveTo>
                  <a:cubicBezTo>
                    <a:pt x="2320" y="0"/>
                    <a:pt x="2991" y="659"/>
                    <a:pt x="2991" y="1483"/>
                  </a:cubicBezTo>
                  <a:cubicBezTo>
                    <a:pt x="2991" y="2307"/>
                    <a:pt x="2320" y="2978"/>
                    <a:pt x="1496" y="2978"/>
                  </a:cubicBezTo>
                  <a:cubicBezTo>
                    <a:pt x="672" y="2978"/>
                    <a:pt x="1" y="2307"/>
                    <a:pt x="1" y="1483"/>
                  </a:cubicBezTo>
                  <a:cubicBezTo>
                    <a:pt x="1" y="659"/>
                    <a:pt x="672" y="0"/>
                    <a:pt x="1496" y="0"/>
                  </a:cubicBezTo>
                  <a:close/>
                </a:path>
              </a:pathLst>
            </a:custGeom>
            <a:noFill/>
            <a:ln w="381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2" name="Google Shape;512;p56"/>
          <p:cNvSpPr>
            <a:spLocks noGrp="1"/>
          </p:cNvSpPr>
          <p:nvPr>
            <p:ph type="pic" idx="2"/>
          </p:nvPr>
        </p:nvSpPr>
        <p:spPr>
          <a:xfrm>
            <a:off x="-1209275" y="-827700"/>
            <a:ext cx="6798900" cy="67989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60">
          <p15:clr>
            <a:srgbClr val="E46962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5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516" name="Google Shape;516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19" name="Google Shape;519;p5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20" name="Google Shape;520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, subheader, text 1">
  <p:cSld name="TITLE_1_3"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8821a865f6_1_531"/>
          <p:cNvSpPr txBox="1">
            <a:spLocks noGrp="1"/>
          </p:cNvSpPr>
          <p:nvPr>
            <p:ph type="body" idx="1"/>
          </p:nvPr>
        </p:nvSpPr>
        <p:spPr>
          <a:xfrm>
            <a:off x="540000" y="1080000"/>
            <a:ext cx="8064000" cy="346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523" name="Google Shape;523;g38821a865f6_1_531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288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4" name="Google Shape;524;g38821a865f6_1_531"/>
          <p:cNvSpPr txBox="1">
            <a:spLocks noGrp="1"/>
          </p:cNvSpPr>
          <p:nvPr>
            <p:ph type="subTitle" idx="2"/>
          </p:nvPr>
        </p:nvSpPr>
        <p:spPr>
          <a:xfrm>
            <a:off x="540000" y="648125"/>
            <a:ext cx="8064000" cy="25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 with default image 1">
  <p:cSld name="CUSTOM_27_1_1_1_3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20"/>
          <p:cNvPicPr preferRelativeResize="0"/>
          <p:nvPr/>
        </p:nvPicPr>
        <p:blipFill>
          <a:blip r:embed="rId2"/>
          <a:srcRect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20"/>
          <p:cNvSpPr txBox="1"/>
          <p:nvPr/>
        </p:nvSpPr>
        <p:spPr>
          <a:xfrm>
            <a:off x="540025" y="1080000"/>
            <a:ext cx="8064000" cy="2993100"/>
          </a:xfrm>
          <a:prstGeom prst="rect">
            <a:avLst/>
          </a:prstGeom>
          <a:noFill/>
          <a:ln>
            <a:noFill/>
          </a:ln>
          <a:effectLst>
            <a:outerShdw blurRad="1428750" algn="bl" rotWithShape="0">
              <a:schemeClr val="dk2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GB" sz="7000" b="0" i="0" u="none" strike="noStrike" cap="none" dirty="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Thank you!</a:t>
            </a:r>
            <a:endParaRPr sz="7000" b="0" i="0" u="none" strike="noStrike" cap="none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7" name="Google Shape;47;p20"/>
          <p:cNvSpPr txBox="1"/>
          <p:nvPr/>
        </p:nvSpPr>
        <p:spPr>
          <a:xfrm>
            <a:off x="540000" y="4783500"/>
            <a:ext cx="2364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8" name="Google Shape;48;p20"/>
          <p:cNvSpPr txBox="1"/>
          <p:nvPr/>
        </p:nvSpPr>
        <p:spPr>
          <a:xfrm>
            <a:off x="4565400" y="4783500"/>
            <a:ext cx="4038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" name="AutoShape 2" descr="Image of ">
            <a:extLst>
              <a:ext uri="{FF2B5EF4-FFF2-40B4-BE49-F238E27FC236}">
                <a16:creationId xmlns:a16="http://schemas.microsoft.com/office/drawing/2014/main" id="{D2EA72CA-E53D-7ACC-2AB0-9B4A3E9C519B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AutoShape 4" descr="Image of ">
            <a:extLst>
              <a:ext uri="{FF2B5EF4-FFF2-40B4-BE49-F238E27FC236}">
                <a16:creationId xmlns:a16="http://schemas.microsoft.com/office/drawing/2014/main" id="{CB5A4A52-4F0E-33B1-21FC-21A882F48074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6" name="AutoShape 6" descr="Image of ">
            <a:extLst>
              <a:ext uri="{FF2B5EF4-FFF2-40B4-BE49-F238E27FC236}">
                <a16:creationId xmlns:a16="http://schemas.microsoft.com/office/drawing/2014/main" id="{C9C5C956-74F2-B020-C432-BA15C8863A34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724400" y="27241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7_1_1_1_1_1_1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/>
          <p:nvPr/>
        </p:nvSpPr>
        <p:spPr>
          <a:xfrm>
            <a:off x="-2353025" y="-824250"/>
            <a:ext cx="6800400" cy="6800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51" name="Google Shape;51;p21"/>
          <p:cNvSpPr txBox="1">
            <a:spLocks noGrp="1"/>
          </p:cNvSpPr>
          <p:nvPr>
            <p:ph type="subTitle" idx="1"/>
          </p:nvPr>
        </p:nvSpPr>
        <p:spPr>
          <a:xfrm>
            <a:off x="540000" y="561900"/>
            <a:ext cx="3248700" cy="40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Medium"/>
              <a:buNone/>
              <a:defRPr sz="35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body" idx="2"/>
          </p:nvPr>
        </p:nvSpPr>
        <p:spPr>
          <a:xfrm>
            <a:off x="4800600" y="561900"/>
            <a:ext cx="3803700" cy="40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60">
          <p15:clr>
            <a:srgbClr val="E46962"/>
          </p15:clr>
        </p15:guide>
        <p15:guide id="2" orient="horz" pos="354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 only">
  <p:cSld name="TITLE_1_1_4_2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2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, text">
  <p:cSld name="TITLE_1_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3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Medium"/>
              <a:buNone/>
              <a:defRPr sz="2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body" idx="1"/>
          </p:nvPr>
        </p:nvSpPr>
        <p:spPr>
          <a:xfrm>
            <a:off x="540000" y="1080000"/>
            <a:ext cx="8064000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●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Light"/>
              <a:buChar char="○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Montserrat Light"/>
              <a:buChar char="■"/>
              <a:defRPr sz="13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sections">
  <p:cSld name="TITLE_1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4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None/>
              <a:defRPr sz="2000" b="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4"/>
          <p:cNvSpPr txBox="1">
            <a:spLocks noGrp="1"/>
          </p:cNvSpPr>
          <p:nvPr>
            <p:ph type="subTitle" idx="1"/>
          </p:nvPr>
        </p:nvSpPr>
        <p:spPr>
          <a:xfrm>
            <a:off x="543231" y="1080000"/>
            <a:ext cx="3812400" cy="2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61" name="Google Shape;61;p24"/>
          <p:cNvSpPr txBox="1">
            <a:spLocks noGrp="1"/>
          </p:cNvSpPr>
          <p:nvPr>
            <p:ph type="body" idx="2"/>
          </p:nvPr>
        </p:nvSpPr>
        <p:spPr>
          <a:xfrm>
            <a:off x="541875" y="1348000"/>
            <a:ext cx="3812400" cy="12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62" name="Google Shape;62;p24"/>
          <p:cNvSpPr txBox="1">
            <a:spLocks noGrp="1"/>
          </p:cNvSpPr>
          <p:nvPr>
            <p:ph type="subTitle" idx="3"/>
          </p:nvPr>
        </p:nvSpPr>
        <p:spPr>
          <a:xfrm>
            <a:off x="4791593" y="1080000"/>
            <a:ext cx="3812400" cy="2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63" name="Google Shape;63;p24"/>
          <p:cNvSpPr txBox="1">
            <a:spLocks noGrp="1"/>
          </p:cNvSpPr>
          <p:nvPr>
            <p:ph type="body" idx="4"/>
          </p:nvPr>
        </p:nvSpPr>
        <p:spPr>
          <a:xfrm>
            <a:off x="4790226" y="1348000"/>
            <a:ext cx="3812400" cy="12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64" name="Google Shape;64;p24"/>
          <p:cNvSpPr txBox="1">
            <a:spLocks noGrp="1"/>
          </p:cNvSpPr>
          <p:nvPr>
            <p:ph type="subTitle" idx="5"/>
          </p:nvPr>
        </p:nvSpPr>
        <p:spPr>
          <a:xfrm>
            <a:off x="542294" y="3018975"/>
            <a:ext cx="3812400" cy="2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65" name="Google Shape;65;p24"/>
          <p:cNvSpPr txBox="1">
            <a:spLocks noGrp="1"/>
          </p:cNvSpPr>
          <p:nvPr>
            <p:ph type="body" idx="6"/>
          </p:nvPr>
        </p:nvSpPr>
        <p:spPr>
          <a:xfrm>
            <a:off x="540938" y="3286975"/>
            <a:ext cx="3812400" cy="12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66" name="Google Shape;66;p24"/>
          <p:cNvSpPr txBox="1">
            <a:spLocks noGrp="1"/>
          </p:cNvSpPr>
          <p:nvPr>
            <p:ph type="subTitle" idx="7"/>
          </p:nvPr>
        </p:nvSpPr>
        <p:spPr>
          <a:xfrm>
            <a:off x="4790656" y="3018975"/>
            <a:ext cx="3812400" cy="2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50"/>
              <a:buFont typeface="Montserrat Medium"/>
              <a:buNone/>
              <a:defRPr sz="105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body" idx="8"/>
          </p:nvPr>
        </p:nvSpPr>
        <p:spPr>
          <a:xfrm>
            <a:off x="4789288" y="3286975"/>
            <a:ext cx="3812400" cy="12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●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○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2889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 Light"/>
              <a:buChar char="■"/>
              <a:defRPr sz="95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cxnSp>
        <p:nvCxnSpPr>
          <p:cNvPr id="68" name="Google Shape;68;p24"/>
          <p:cNvCxnSpPr/>
          <p:nvPr/>
        </p:nvCxnSpPr>
        <p:spPr>
          <a:xfrm>
            <a:off x="549450" y="2817925"/>
            <a:ext cx="8045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" name="Google Shape;69;p24"/>
          <p:cNvCxnSpPr/>
          <p:nvPr/>
        </p:nvCxnSpPr>
        <p:spPr>
          <a:xfrm rot="10800000">
            <a:off x="4572000" y="1080000"/>
            <a:ext cx="0" cy="34674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Medium"/>
              <a:buNone/>
              <a:defRPr sz="20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Medium"/>
              <a:buNone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540000" y="1080000"/>
            <a:ext cx="8064000" cy="3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●"/>
              <a:defRPr sz="13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○"/>
              <a:defRPr sz="13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■"/>
              <a:defRPr sz="13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●"/>
              <a:defRPr sz="13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○"/>
              <a:defRPr sz="13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■"/>
              <a:defRPr sz="13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●"/>
              <a:defRPr sz="13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○"/>
              <a:defRPr sz="13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Montserrat Light"/>
              <a:buChar char="■"/>
              <a:defRPr sz="13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/>
          <p:nvPr/>
        </p:nvSpPr>
        <p:spPr>
          <a:xfrm>
            <a:off x="4565400" y="4783500"/>
            <a:ext cx="4038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GB" sz="8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7">
          <p15:clr>
            <a:srgbClr val="E46962"/>
          </p15:clr>
        </p15:guide>
        <p15:guide id="2" pos="340">
          <p15:clr>
            <a:srgbClr val="E46962"/>
          </p15:clr>
        </p15:guide>
        <p15:guide id="3" pos="5420">
          <p15:clr>
            <a:srgbClr val="E46962"/>
          </p15:clr>
        </p15:guide>
        <p15:guide id="4" orient="horz" pos="567">
          <p15:clr>
            <a:srgbClr val="E46962"/>
          </p15:clr>
        </p15:guide>
        <p15:guide id="5" orient="horz" pos="3013">
          <p15:clr>
            <a:srgbClr val="E46962"/>
          </p15:clr>
        </p15:guide>
        <p15:guide id="6" orient="horz" pos="680">
          <p15:clr>
            <a:srgbClr val="E46962"/>
          </p15:clr>
        </p15:guide>
        <p15:guide id="7" orient="horz" pos="2864">
          <p15:clr>
            <a:srgbClr val="E46962"/>
          </p15:clr>
        </p15:guide>
        <p15:guide id="8" orient="horz" pos="794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"/>
          <p:cNvSpPr txBox="1">
            <a:spLocks noGrp="1"/>
          </p:cNvSpPr>
          <p:nvPr>
            <p:ph type="title"/>
          </p:nvPr>
        </p:nvSpPr>
        <p:spPr>
          <a:xfrm>
            <a:off x="540000" y="1608950"/>
            <a:ext cx="4544700" cy="15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0" bIns="0" anchor="ctr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SzPts val="3800"/>
              <a:buNone/>
            </a:pPr>
            <a:r>
              <a:rPr lang="en-GB" sz="2000"/>
              <a:t>App Service Domain</a:t>
            </a:r>
            <a:endParaRPr sz="1500" b="1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3800"/>
              <a:buNone/>
            </a:pPr>
            <a:endParaRPr sz="2000"/>
          </a:p>
        </p:txBody>
      </p:sp>
      <p:sp>
        <p:nvSpPr>
          <p:cNvPr id="534" name="Google Shape;534;p2"/>
          <p:cNvSpPr txBox="1">
            <a:spLocks noGrp="1"/>
          </p:cNvSpPr>
          <p:nvPr>
            <p:ph type="subTitle" idx="1"/>
          </p:nvPr>
        </p:nvSpPr>
        <p:spPr>
          <a:xfrm>
            <a:off x="540000" y="1157150"/>
            <a:ext cx="45447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0" bIns="0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1000"/>
              </a:spcBef>
              <a:spcAft>
                <a:spcPts val="200"/>
              </a:spcAft>
              <a:buSzPts val="1100"/>
              <a:buNone/>
            </a:pPr>
            <a:r>
              <a:rPr lang="en-GB" sz="1500" b="1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📢</a:t>
            </a:r>
            <a:r>
              <a:rPr lang="en-GB"/>
              <a:t>Buy your domain via Azure Portal</a:t>
            </a:r>
            <a:endParaRPr dirty="0"/>
          </a:p>
        </p:txBody>
      </p:sp>
      <p:pic>
        <p:nvPicPr>
          <p:cNvPr id="535" name="Google Shape;53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875" y="3287792"/>
            <a:ext cx="1700900" cy="92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9097" y="218637"/>
            <a:ext cx="4724891" cy="445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8821a865f6_1_0"/>
          <p:cNvSpPr txBox="1">
            <a:spLocks noGrp="1"/>
          </p:cNvSpPr>
          <p:nvPr>
            <p:ph type="title"/>
          </p:nvPr>
        </p:nvSpPr>
        <p:spPr>
          <a:xfrm>
            <a:off x="540000" y="360000"/>
            <a:ext cx="8064000" cy="288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Buy your Domain via Azure Portal</a:t>
            </a:r>
            <a:endParaRPr/>
          </a:p>
        </p:txBody>
      </p:sp>
      <p:sp>
        <p:nvSpPr>
          <p:cNvPr id="542" name="Google Shape;542;g38821a865f6_1_0"/>
          <p:cNvSpPr txBox="1">
            <a:spLocks noGrp="1"/>
          </p:cNvSpPr>
          <p:nvPr>
            <p:ph type="body" idx="1"/>
          </p:nvPr>
        </p:nvSpPr>
        <p:spPr>
          <a:xfrm>
            <a:off x="540000" y="941200"/>
            <a:ext cx="6027900" cy="420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9999" marR="0" lvl="0" indent="-15032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Char char="●"/>
            </a:pPr>
            <a:r>
              <a:rPr lang="en-GB" sz="950" dirty="0"/>
              <a:t>Microsoft allows you to create your domain via the app service domain resource. Behind the scene your domain you own it and is bought from GoDaddy. Why purchase a domain through the Microsoft Azure portal instead of directly from GoDaddy?</a:t>
            </a:r>
            <a:endParaRPr sz="95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50" dirty="0"/>
          </a:p>
          <a:p>
            <a:pPr marL="179999" marR="0" lvl="0" indent="-15032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Char char="●"/>
            </a:pPr>
            <a:r>
              <a:rPr lang="en-GB" sz="950" dirty="0"/>
              <a:t>While domains acquired via Azure are ultimately registered through GoDaddy, purchasing them through the Azure portal offers several strategic advantages, particularly for organizations leveraging Azure services:</a:t>
            </a:r>
            <a:endParaRPr sz="950" dirty="0"/>
          </a:p>
          <a:p>
            <a:pPr marL="914400" marR="0" lvl="1" indent="-2889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"/>
              <a:buChar char="○"/>
            </a:pPr>
            <a:r>
              <a:rPr lang="en-GB" sz="950" b="1" dirty="0">
                <a:latin typeface="Montserrat"/>
                <a:ea typeface="Montserrat"/>
                <a:cs typeface="Montserrat"/>
                <a:sym typeface="Montserrat"/>
              </a:rPr>
              <a:t>Manage everything from one portal</a:t>
            </a:r>
            <a:endParaRPr sz="95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914400" marR="0" lvl="1" indent="-2889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"/>
              <a:buChar char="○"/>
            </a:pPr>
            <a:r>
              <a:rPr lang="en-GB" sz="950" b="1" dirty="0">
                <a:latin typeface="Montserrat"/>
                <a:ea typeface="Montserrat"/>
                <a:cs typeface="Montserrat"/>
                <a:sym typeface="Montserrat"/>
              </a:rPr>
              <a:t>Ease of use with IAC</a:t>
            </a:r>
            <a:endParaRPr sz="95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50" dirty="0"/>
              <a:t>You can manage DNS zones directly with Terraform, Bicep, or ARM templates.</a:t>
            </a:r>
            <a:endParaRPr sz="1200" dirty="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marR="0" lvl="1" indent="-2889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"/>
              <a:buChar char="○"/>
            </a:pPr>
            <a:r>
              <a:rPr lang="en-GB" sz="950" b="1" dirty="0">
                <a:latin typeface="Montserrat"/>
                <a:ea typeface="Montserrat"/>
                <a:cs typeface="Montserrat"/>
                <a:sym typeface="Montserrat"/>
              </a:rPr>
              <a:t>Having one billing + Access Control</a:t>
            </a:r>
            <a:endParaRPr sz="95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950" dirty="0"/>
              <a:t>You can manage costs centrally using Cost Management + Billing in Azure, in addition to RBAC.</a:t>
            </a:r>
            <a:endParaRPr sz="1200" dirty="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marR="0" lvl="1" indent="-28892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950"/>
              <a:buFont typeface="Montserrat"/>
              <a:buChar char="○"/>
            </a:pPr>
            <a:r>
              <a:rPr lang="en-GB" sz="950" b="1" dirty="0">
                <a:latin typeface="Montserrat"/>
                <a:ea typeface="Montserrat"/>
                <a:cs typeface="Montserrat"/>
                <a:sym typeface="Montserrat"/>
              </a:rPr>
              <a:t>Automatic DNS Zone creation</a:t>
            </a:r>
            <a:endParaRPr sz="95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50" dirty="0"/>
              <a:t>This means you don’t need to manually configure DNS records,  Azure can do it for you when linking the domain to an App Service.</a:t>
            </a:r>
            <a:endParaRPr sz="1200" dirty="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marR="0" lvl="1" indent="-2889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"/>
              <a:buChar char="○"/>
            </a:pPr>
            <a:r>
              <a:rPr lang="en-GB" sz="950" b="1" dirty="0">
                <a:latin typeface="Montserrat"/>
                <a:ea typeface="Montserrat"/>
                <a:cs typeface="Montserrat"/>
                <a:sym typeface="Montserrat"/>
              </a:rPr>
              <a:t>SSL Certificate Management</a:t>
            </a:r>
            <a:endParaRPr sz="95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50" dirty="0"/>
              <a:t>Azure can automatically issue and renew free App Service Managed Certificates for domains purchased through the portal.</a:t>
            </a:r>
            <a:endParaRPr sz="95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914400" marR="0" lvl="1" indent="-2889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Font typeface="Montserrat"/>
              <a:buChar char="○"/>
            </a:pPr>
            <a:r>
              <a:rPr lang="en-GB" sz="950" b="1" dirty="0">
                <a:latin typeface="Montserrat"/>
                <a:ea typeface="Montserrat"/>
                <a:cs typeface="Montserrat"/>
                <a:sym typeface="Montserrat"/>
              </a:rPr>
              <a:t>One-Click Domain Assignment</a:t>
            </a:r>
            <a:endParaRPr sz="95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50" dirty="0"/>
              <a:t>When deploying a web app, you can assign the domain directly from the App Service blade without needing to copy records or validate ownership manually.</a:t>
            </a:r>
            <a:endParaRPr sz="1200" dirty="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5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5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3" name="Google Shape;543;g38821a865f6_1_0"/>
          <p:cNvSpPr txBox="1">
            <a:spLocks noGrp="1"/>
          </p:cNvSpPr>
          <p:nvPr>
            <p:ph type="subTitle" idx="2"/>
          </p:nvPr>
        </p:nvSpPr>
        <p:spPr>
          <a:xfrm>
            <a:off x="540000" y="648125"/>
            <a:ext cx="8064000" cy="25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1000"/>
              </a:spcBef>
              <a:spcAft>
                <a:spcPts val="200"/>
              </a:spcAft>
              <a:buNone/>
            </a:pPr>
            <a:r>
              <a:rPr lang="en-GB"/>
              <a:t>What is the benefit of getting your domain via Azure Portal ?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7"/>
          <p:cNvSpPr txBox="1">
            <a:spLocks noGrp="1"/>
          </p:cNvSpPr>
          <p:nvPr>
            <p:ph type="title"/>
          </p:nvPr>
        </p:nvSpPr>
        <p:spPr>
          <a:xfrm>
            <a:off x="5427950" y="289525"/>
            <a:ext cx="3405900" cy="10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/>
              <a:t>Azure Demo</a:t>
            </a:r>
            <a:endParaRPr/>
          </a:p>
        </p:txBody>
      </p:sp>
      <p:sp>
        <p:nvSpPr>
          <p:cNvPr id="552" name="Google Shape;552;p7"/>
          <p:cNvSpPr txBox="1">
            <a:spLocks noGrp="1"/>
          </p:cNvSpPr>
          <p:nvPr>
            <p:ph type="body" idx="1"/>
          </p:nvPr>
        </p:nvSpPr>
        <p:spPr>
          <a:xfrm>
            <a:off x="5282300" y="1565675"/>
            <a:ext cx="3551400" cy="3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App Service domain </a:t>
            </a:r>
            <a:endParaRPr sz="1800"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/>
          </a:p>
        </p:txBody>
      </p:sp>
      <p:pic>
        <p:nvPicPr>
          <p:cNvPr id="553" name="Google Shape;553;p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148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8821a865f6_1_545"/>
          <p:cNvSpPr txBox="1">
            <a:spLocks noGrp="1"/>
          </p:cNvSpPr>
          <p:nvPr>
            <p:ph type="body" idx="1"/>
          </p:nvPr>
        </p:nvSpPr>
        <p:spPr>
          <a:xfrm>
            <a:off x="540000" y="941200"/>
            <a:ext cx="6027900" cy="420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5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50"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2" name="Google Shape;562;g38821a865f6_1_545" title="2025-09-02 08_50_54-Setting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9187" y="110478"/>
            <a:ext cx="5635934" cy="4820199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g38821a865f6_1_545"/>
          <p:cNvSpPr txBox="1"/>
          <p:nvPr/>
        </p:nvSpPr>
        <p:spPr>
          <a:xfrm>
            <a:off x="5800450" y="1151525"/>
            <a:ext cx="3181500" cy="29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Prerequisites: </a:t>
            </a:r>
            <a:endParaRPr sz="13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Azure subscription Enterprise or PAY as You GO. </a:t>
            </a:r>
            <a:endParaRPr sz="13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PS: Subscription of Devoteam Visual Studio Enterprise doesn’t work.  </a:t>
            </a:r>
            <a:endParaRPr sz="13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Light"/>
              <a:buAutoNum type="arabicPeriod"/>
            </a:pPr>
            <a:r>
              <a:rPr lang="en-GB" sz="13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Choose App Service Domain from the search bar </a:t>
            </a:r>
            <a:endParaRPr sz="13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Light"/>
              <a:buAutoNum type="arabicPeriod"/>
            </a:pPr>
            <a:r>
              <a:rPr lang="en-GB" sz="13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Click on Create</a:t>
            </a:r>
            <a:endParaRPr sz="13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Light"/>
              <a:buAutoNum type="arabicPeriod"/>
            </a:pPr>
            <a:r>
              <a:rPr lang="en-GB" sz="13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Fill the information required </a:t>
            </a:r>
            <a:endParaRPr sz="13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 Light"/>
              <a:buAutoNum type="arabicPeriod"/>
            </a:pPr>
            <a:r>
              <a:rPr lang="en-GB" sz="13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Click on Review + Create</a:t>
            </a:r>
            <a:endParaRPr sz="13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38821a865f6_1_557"/>
          <p:cNvSpPr txBox="1">
            <a:spLocks noGrp="1"/>
          </p:cNvSpPr>
          <p:nvPr>
            <p:ph type="body" idx="1"/>
          </p:nvPr>
        </p:nvSpPr>
        <p:spPr>
          <a:xfrm>
            <a:off x="540000" y="941200"/>
            <a:ext cx="6027900" cy="420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5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5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2" name="Google Shape;572;g38821a865f6_1_557"/>
          <p:cNvSpPr txBox="1"/>
          <p:nvPr/>
        </p:nvSpPr>
        <p:spPr>
          <a:xfrm>
            <a:off x="706200" y="2590000"/>
            <a:ext cx="7356300" cy="9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Once the App Service domain is provisioned, two associated resources will be automatically created and available within your Azure environment</a:t>
            </a:r>
            <a:r>
              <a:rPr lang="en-GB" sz="12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3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573" name="Google Shape;573;g38821a865f6_1_5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400" y="941200"/>
            <a:ext cx="7581900" cy="9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Devoteam - AI-driven tech consulting">
  <a:themeElements>
    <a:clrScheme name="Simple Light">
      <a:dk1>
        <a:srgbClr val="3C3C3A"/>
      </a:dk1>
      <a:lt1>
        <a:srgbClr val="FFFFFF"/>
      </a:lt1>
      <a:dk2>
        <a:srgbClr val="3C3C3A"/>
      </a:dk2>
      <a:lt2>
        <a:srgbClr val="F8485E"/>
      </a:lt2>
      <a:accent1>
        <a:srgbClr val="F8485E"/>
      </a:accent1>
      <a:accent2>
        <a:srgbClr val="FCA2AE"/>
      </a:accent2>
      <a:accent3>
        <a:srgbClr val="FDDADE"/>
      </a:accent3>
      <a:accent4>
        <a:srgbClr val="D7EBE7"/>
      </a:accent4>
      <a:accent5>
        <a:srgbClr val="EFEADC"/>
      </a:accent5>
      <a:accent6>
        <a:srgbClr val="EFEEEE"/>
      </a:accent6>
      <a:hlink>
        <a:srgbClr val="F8485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299</Words>
  <Application>Microsoft Office PowerPoint</Application>
  <PresentationFormat>On-screen Show (16:9)</PresentationFormat>
  <Paragraphs>32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Montserrat Light</vt:lpstr>
      <vt:lpstr>Arial</vt:lpstr>
      <vt:lpstr>Montserrat</vt:lpstr>
      <vt:lpstr>Montserrat Medium</vt:lpstr>
      <vt:lpstr>Roboto</vt:lpstr>
      <vt:lpstr>Devoteam - AI-driven tech consulting</vt:lpstr>
      <vt:lpstr>App Service Domain </vt:lpstr>
      <vt:lpstr>Buy your Domain via Azure Portal</vt:lpstr>
      <vt:lpstr>Azure Demo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Rabih SEMAAN</cp:lastModifiedBy>
  <cp:revision>1</cp:revision>
  <dcterms:modified xsi:type="dcterms:W3CDTF">2025-09-02T10:34:36Z</dcterms:modified>
</cp:coreProperties>
</file>